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0"/>
  </p:notesMasterIdLst>
  <p:handoutMasterIdLst>
    <p:handoutMasterId r:id="rId21"/>
  </p:handoutMasterIdLst>
  <p:sldIdLst>
    <p:sldId id="256" r:id="rId2"/>
    <p:sldId id="263" r:id="rId3"/>
    <p:sldId id="259" r:id="rId4"/>
    <p:sldId id="257" r:id="rId5"/>
    <p:sldId id="258" r:id="rId6"/>
    <p:sldId id="270" r:id="rId7"/>
    <p:sldId id="271" r:id="rId8"/>
    <p:sldId id="260" r:id="rId9"/>
    <p:sldId id="269" r:id="rId10"/>
    <p:sldId id="261" r:id="rId11"/>
    <p:sldId id="274" r:id="rId12"/>
    <p:sldId id="272" r:id="rId13"/>
    <p:sldId id="273" r:id="rId14"/>
    <p:sldId id="264" r:id="rId15"/>
    <p:sldId id="266" r:id="rId16"/>
    <p:sldId id="267" r:id="rId17"/>
    <p:sldId id="262"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C65C47-2547-452B-850E-FBA8AAEEF777}" v="144" dt="2022-09-05T06:30:14.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442" autoAdjust="0"/>
  </p:normalViewPr>
  <p:slideViewPr>
    <p:cSldViewPr snapToGrid="0">
      <p:cViewPr varScale="1">
        <p:scale>
          <a:sx n="48" d="100"/>
          <a:sy n="48" d="100"/>
        </p:scale>
        <p:origin x="67" y="6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ic Rosset" userId="5f049dbf73f5b5e4" providerId="LiveId" clId="{CDC65C47-2547-452B-850E-FBA8AAEEF777}"/>
    <pc:docChg chg="undo custSel addSld delSld modSld sldOrd">
      <pc:chgData name="Loic Rosset" userId="5f049dbf73f5b5e4" providerId="LiveId" clId="{CDC65C47-2547-452B-850E-FBA8AAEEF777}" dt="2022-09-05T06:30:56.165" v="2455" actId="14100"/>
      <pc:docMkLst>
        <pc:docMk/>
      </pc:docMkLst>
      <pc:sldChg chg="modSp">
        <pc:chgData name="Loic Rosset" userId="5f049dbf73f5b5e4" providerId="LiveId" clId="{CDC65C47-2547-452B-850E-FBA8AAEEF777}" dt="2022-09-05T06:26:47.222" v="2440"/>
        <pc:sldMkLst>
          <pc:docMk/>
          <pc:sldMk cId="3191963606" sldId="256"/>
        </pc:sldMkLst>
        <pc:spChg chg="mod">
          <ac:chgData name="Loic Rosset" userId="5f049dbf73f5b5e4" providerId="LiveId" clId="{CDC65C47-2547-452B-850E-FBA8AAEEF777}" dt="2022-09-05T06:26:47.222" v="2440"/>
          <ac:spMkLst>
            <pc:docMk/>
            <pc:sldMk cId="3191963606" sldId="256"/>
            <ac:spMk id="2" creationId="{166DEFAA-C751-B8E3-4578-F150777CF2C5}"/>
          </ac:spMkLst>
        </pc:spChg>
        <pc:spChg chg="mod">
          <ac:chgData name="Loic Rosset" userId="5f049dbf73f5b5e4" providerId="LiveId" clId="{CDC65C47-2547-452B-850E-FBA8AAEEF777}" dt="2022-09-05T06:26:47.222" v="2440"/>
          <ac:spMkLst>
            <pc:docMk/>
            <pc:sldMk cId="3191963606" sldId="256"/>
            <ac:spMk id="3" creationId="{C2E6759C-8A32-EE6B-D936-F101F5B735D8}"/>
          </ac:spMkLst>
        </pc:spChg>
      </pc:sldChg>
      <pc:sldChg chg="addSp delSp modSp new mod setBg setClrOvrMap">
        <pc:chgData name="Loic Rosset" userId="5f049dbf73f5b5e4" providerId="LiveId" clId="{CDC65C47-2547-452B-850E-FBA8AAEEF777}" dt="2022-09-05T06:26:47.222" v="2440"/>
        <pc:sldMkLst>
          <pc:docMk/>
          <pc:sldMk cId="3221262176" sldId="257"/>
        </pc:sldMkLst>
        <pc:spChg chg="mod">
          <ac:chgData name="Loic Rosset" userId="5f049dbf73f5b5e4" providerId="LiveId" clId="{CDC65C47-2547-452B-850E-FBA8AAEEF777}" dt="2022-09-05T06:26:47.222" v="2440"/>
          <ac:spMkLst>
            <pc:docMk/>
            <pc:sldMk cId="3221262176" sldId="257"/>
            <ac:spMk id="2" creationId="{EEDA937D-D13F-01DE-2A3A-2F2E8952B7CC}"/>
          </ac:spMkLst>
        </pc:spChg>
        <pc:spChg chg="mod">
          <ac:chgData name="Loic Rosset" userId="5f049dbf73f5b5e4" providerId="LiveId" clId="{CDC65C47-2547-452B-850E-FBA8AAEEF777}" dt="2022-09-05T06:26:47.222" v="2440"/>
          <ac:spMkLst>
            <pc:docMk/>
            <pc:sldMk cId="3221262176" sldId="257"/>
            <ac:spMk id="3" creationId="{1F38D075-CF78-D449-C757-ED036D8C33F7}"/>
          </ac:spMkLst>
        </pc:spChg>
        <pc:spChg chg="add del">
          <ac:chgData name="Loic Rosset" userId="5f049dbf73f5b5e4" providerId="LiveId" clId="{CDC65C47-2547-452B-850E-FBA8AAEEF777}" dt="2022-09-05T06:25:01.447" v="2430" actId="26606"/>
          <ac:spMkLst>
            <pc:docMk/>
            <pc:sldMk cId="3221262176" sldId="257"/>
            <ac:spMk id="8" creationId="{86C16C40-7C29-4ACC-B851-7E08E459B596}"/>
          </ac:spMkLst>
        </pc:spChg>
        <pc:grpChg chg="add del">
          <ac:chgData name="Loic Rosset" userId="5f049dbf73f5b5e4" providerId="LiveId" clId="{CDC65C47-2547-452B-850E-FBA8AAEEF777}" dt="2022-09-05T06:25:01.447" v="2430" actId="26606"/>
          <ac:grpSpMkLst>
            <pc:docMk/>
            <pc:sldMk cId="3221262176" sldId="257"/>
            <ac:grpSpMk id="10" creationId="{CDD733AE-DD5E-4C77-8BCD-72BF12A06BB1}"/>
          </ac:grpSpMkLst>
        </pc:grpChg>
      </pc:sldChg>
      <pc:sldChg chg="modSp new mod">
        <pc:chgData name="Loic Rosset" userId="5f049dbf73f5b5e4" providerId="LiveId" clId="{CDC65C47-2547-452B-850E-FBA8AAEEF777}" dt="2022-09-05T06:26:47.222" v="2440"/>
        <pc:sldMkLst>
          <pc:docMk/>
          <pc:sldMk cId="1429643962" sldId="258"/>
        </pc:sldMkLst>
        <pc:spChg chg="mod">
          <ac:chgData name="Loic Rosset" userId="5f049dbf73f5b5e4" providerId="LiveId" clId="{CDC65C47-2547-452B-850E-FBA8AAEEF777}" dt="2022-09-05T06:26:47.222" v="2440"/>
          <ac:spMkLst>
            <pc:docMk/>
            <pc:sldMk cId="1429643962" sldId="258"/>
            <ac:spMk id="2" creationId="{006E7C3A-4D46-28B0-E565-62133CE81661}"/>
          </ac:spMkLst>
        </pc:spChg>
        <pc:spChg chg="mod">
          <ac:chgData name="Loic Rosset" userId="5f049dbf73f5b5e4" providerId="LiveId" clId="{CDC65C47-2547-452B-850E-FBA8AAEEF777}" dt="2022-09-05T06:26:47.222" v="2440"/>
          <ac:spMkLst>
            <pc:docMk/>
            <pc:sldMk cId="1429643962" sldId="258"/>
            <ac:spMk id="3" creationId="{30DE5B2B-AECD-DD5C-C195-9FB22FB0FD0D}"/>
          </ac:spMkLst>
        </pc:spChg>
      </pc:sldChg>
      <pc:sldChg chg="addSp delSp modSp new mod modAnim">
        <pc:chgData name="Loic Rosset" userId="5f049dbf73f5b5e4" providerId="LiveId" clId="{CDC65C47-2547-452B-850E-FBA8AAEEF777}" dt="2022-09-05T06:30:56.165" v="2455" actId="14100"/>
        <pc:sldMkLst>
          <pc:docMk/>
          <pc:sldMk cId="1197948589" sldId="259"/>
        </pc:sldMkLst>
        <pc:spChg chg="mod">
          <ac:chgData name="Loic Rosset" userId="5f049dbf73f5b5e4" providerId="LiveId" clId="{CDC65C47-2547-452B-850E-FBA8AAEEF777}" dt="2022-09-05T06:26:47.222" v="2440"/>
          <ac:spMkLst>
            <pc:docMk/>
            <pc:sldMk cId="1197948589" sldId="259"/>
            <ac:spMk id="2" creationId="{CD1C9090-34B4-C919-B46A-86B0626200A6}"/>
          </ac:spMkLst>
        </pc:spChg>
        <pc:spChg chg="add del mod">
          <ac:chgData name="Loic Rosset" userId="5f049dbf73f5b5e4" providerId="LiveId" clId="{CDC65C47-2547-452B-850E-FBA8AAEEF777}" dt="2022-08-31T13:17:30.891" v="588" actId="478"/>
          <ac:spMkLst>
            <pc:docMk/>
            <pc:sldMk cId="1197948589" sldId="259"/>
            <ac:spMk id="13" creationId="{C43FF449-5BFD-536F-2095-DE9BDD138BDD}"/>
          </ac:spMkLst>
        </pc:spChg>
        <pc:spChg chg="add mod">
          <ac:chgData name="Loic Rosset" userId="5f049dbf73f5b5e4" providerId="LiveId" clId="{CDC65C47-2547-452B-850E-FBA8AAEEF777}" dt="2022-09-05T06:30:20.931" v="2447" actId="14100"/>
          <ac:spMkLst>
            <pc:docMk/>
            <pc:sldMk cId="1197948589" sldId="259"/>
            <ac:spMk id="14" creationId="{409584D4-7D5A-B667-82C6-E79B1132658F}"/>
          </ac:spMkLst>
        </pc:spChg>
        <pc:spChg chg="add mod">
          <ac:chgData name="Loic Rosset" userId="5f049dbf73f5b5e4" providerId="LiveId" clId="{CDC65C47-2547-452B-850E-FBA8AAEEF777}" dt="2022-09-05T06:30:56.165" v="2455" actId="14100"/>
          <ac:spMkLst>
            <pc:docMk/>
            <pc:sldMk cId="1197948589" sldId="259"/>
            <ac:spMk id="15" creationId="{2A639C55-E400-C418-2FC2-844F0480FE02}"/>
          </ac:spMkLst>
        </pc:spChg>
        <pc:spChg chg="add mod">
          <ac:chgData name="Loic Rosset" userId="5f049dbf73f5b5e4" providerId="LiveId" clId="{CDC65C47-2547-452B-850E-FBA8AAEEF777}" dt="2022-09-05T06:30:46.016" v="2453" actId="14100"/>
          <ac:spMkLst>
            <pc:docMk/>
            <pc:sldMk cId="1197948589" sldId="259"/>
            <ac:spMk id="16" creationId="{7D9DB4E3-E850-9DCF-209D-E4FD9AB55B83}"/>
          </ac:spMkLst>
        </pc:spChg>
        <pc:spChg chg="add mod">
          <ac:chgData name="Loic Rosset" userId="5f049dbf73f5b5e4" providerId="LiveId" clId="{CDC65C47-2547-452B-850E-FBA8AAEEF777}" dt="2022-09-05T06:30:30.217" v="2449" actId="1076"/>
          <ac:spMkLst>
            <pc:docMk/>
            <pc:sldMk cId="1197948589" sldId="259"/>
            <ac:spMk id="17" creationId="{D2E004D7-3D16-62BC-2639-C58DC2D97ED5}"/>
          </ac:spMkLst>
        </pc:spChg>
        <pc:picChg chg="add mod ord">
          <ac:chgData name="Loic Rosset" userId="5f049dbf73f5b5e4" providerId="LiveId" clId="{CDC65C47-2547-452B-850E-FBA8AAEEF777}" dt="2022-08-31T13:15:45.649" v="572" actId="1076"/>
          <ac:picMkLst>
            <pc:docMk/>
            <pc:sldMk cId="1197948589" sldId="259"/>
            <ac:picMk id="4" creationId="{C585F2B0-D237-45BE-BAB2-CCCE2952B60A}"/>
          </ac:picMkLst>
        </pc:picChg>
        <pc:picChg chg="add mod">
          <ac:chgData name="Loic Rosset" userId="5f049dbf73f5b5e4" providerId="LiveId" clId="{CDC65C47-2547-452B-850E-FBA8AAEEF777}" dt="2022-08-31T13:35:05.772" v="984" actId="1076"/>
          <ac:picMkLst>
            <pc:docMk/>
            <pc:sldMk cId="1197948589" sldId="259"/>
            <ac:picMk id="6" creationId="{66968ABC-7488-5C45-C213-2684EE66D24D}"/>
          </ac:picMkLst>
        </pc:picChg>
        <pc:picChg chg="add mod">
          <ac:chgData name="Loic Rosset" userId="5f049dbf73f5b5e4" providerId="LiveId" clId="{CDC65C47-2547-452B-850E-FBA8AAEEF777}" dt="2022-08-31T13:20:08.258" v="644" actId="1076"/>
          <ac:picMkLst>
            <pc:docMk/>
            <pc:sldMk cId="1197948589" sldId="259"/>
            <ac:picMk id="8" creationId="{2E6D977C-B58C-2CE5-62FA-50F0C08BF4CE}"/>
          </ac:picMkLst>
        </pc:picChg>
        <pc:picChg chg="add del mod">
          <ac:chgData name="Loic Rosset" userId="5f049dbf73f5b5e4" providerId="LiveId" clId="{CDC65C47-2547-452B-850E-FBA8AAEEF777}" dt="2022-08-31T13:06:05.326" v="550"/>
          <ac:picMkLst>
            <pc:docMk/>
            <pc:sldMk cId="1197948589" sldId="259"/>
            <ac:picMk id="10" creationId="{BB58EB0C-01EB-9827-A05A-2B7531D53C9B}"/>
          </ac:picMkLst>
        </pc:picChg>
        <pc:picChg chg="add mod ord">
          <ac:chgData name="Loic Rosset" userId="5f049dbf73f5b5e4" providerId="LiveId" clId="{CDC65C47-2547-452B-850E-FBA8AAEEF777}" dt="2022-08-31T13:32:11.245" v="971" actId="688"/>
          <ac:picMkLst>
            <pc:docMk/>
            <pc:sldMk cId="1197948589" sldId="259"/>
            <ac:picMk id="12" creationId="{7F9AE158-F265-E939-0C7D-F795EBA343BD}"/>
          </ac:picMkLst>
        </pc:picChg>
      </pc:sldChg>
      <pc:sldChg chg="addSp delSp modSp new mod ord setBg">
        <pc:chgData name="Loic Rosset" userId="5f049dbf73f5b5e4" providerId="LiveId" clId="{CDC65C47-2547-452B-850E-FBA8AAEEF777}" dt="2022-09-05T06:26:47.222" v="2440"/>
        <pc:sldMkLst>
          <pc:docMk/>
          <pc:sldMk cId="859201358" sldId="260"/>
        </pc:sldMkLst>
        <pc:spChg chg="mod ord">
          <ac:chgData name="Loic Rosset" userId="5f049dbf73f5b5e4" providerId="LiveId" clId="{CDC65C47-2547-452B-850E-FBA8AAEEF777}" dt="2022-09-05T06:26:47.222" v="2440"/>
          <ac:spMkLst>
            <pc:docMk/>
            <pc:sldMk cId="859201358" sldId="260"/>
            <ac:spMk id="2" creationId="{89C8E29D-EB44-B252-AC1C-C5C61E275BCE}"/>
          </ac:spMkLst>
        </pc:spChg>
        <pc:spChg chg="del">
          <ac:chgData name="Loic Rosset" userId="5f049dbf73f5b5e4" providerId="LiveId" clId="{CDC65C47-2547-452B-850E-FBA8AAEEF777}" dt="2022-08-31T13:56:55.777" v="1045"/>
          <ac:spMkLst>
            <pc:docMk/>
            <pc:sldMk cId="859201358" sldId="260"/>
            <ac:spMk id="3" creationId="{60D2D5F5-76EE-56CD-8376-0AA24E2DBE3D}"/>
          </ac:spMkLst>
        </pc:spChg>
        <pc:spChg chg="add del">
          <ac:chgData name="Loic Rosset" userId="5f049dbf73f5b5e4" providerId="LiveId" clId="{CDC65C47-2547-452B-850E-FBA8AAEEF777}" dt="2022-09-05T06:26:18.755" v="2439" actId="26606"/>
          <ac:spMkLst>
            <pc:docMk/>
            <pc:sldMk cId="859201358" sldId="260"/>
            <ac:spMk id="8" creationId="{4BE9D4C4-9FA3-4885-A769-301639CC7AD4}"/>
          </ac:spMkLst>
        </pc:spChg>
        <pc:spChg chg="add del">
          <ac:chgData name="Loic Rosset" userId="5f049dbf73f5b5e4" providerId="LiveId" clId="{CDC65C47-2547-452B-850E-FBA8AAEEF777}" dt="2022-09-01T09:41:32.286" v="1060" actId="26606"/>
          <ac:spMkLst>
            <pc:docMk/>
            <pc:sldMk cId="859201358" sldId="260"/>
            <ac:spMk id="9" creationId="{D729C77E-0A5F-66A2-C270-4880E8A2848B}"/>
          </ac:spMkLst>
        </pc:spChg>
        <pc:spChg chg="add del">
          <ac:chgData name="Loic Rosset" userId="5f049dbf73f5b5e4" providerId="LiveId" clId="{CDC65C47-2547-452B-850E-FBA8AAEEF777}" dt="2022-09-01T09:41:29.819" v="1058" actId="26606"/>
          <ac:spMkLst>
            <pc:docMk/>
            <pc:sldMk cId="859201358" sldId="260"/>
            <ac:spMk id="10" creationId="{53F29798-D584-4792-9B62-3F5F5C36D619}"/>
          </ac:spMkLst>
        </pc:spChg>
        <pc:spChg chg="add del">
          <ac:chgData name="Loic Rosset" userId="5f049dbf73f5b5e4" providerId="LiveId" clId="{CDC65C47-2547-452B-850E-FBA8AAEEF777}" dt="2022-09-05T06:26:18.755" v="2439" actId="26606"/>
          <ac:spMkLst>
            <pc:docMk/>
            <pc:sldMk cId="859201358" sldId="260"/>
            <ac:spMk id="11" creationId="{7EB6695E-BED5-4DA3-8C9B-AD301AEF4776}"/>
          </ac:spMkLst>
        </pc:spChg>
        <pc:spChg chg="add del">
          <ac:chgData name="Loic Rosset" userId="5f049dbf73f5b5e4" providerId="LiveId" clId="{CDC65C47-2547-452B-850E-FBA8AAEEF777}" dt="2022-09-01T09:41:32.286" v="1060" actId="26606"/>
          <ac:spMkLst>
            <pc:docMk/>
            <pc:sldMk cId="859201358" sldId="260"/>
            <ac:spMk id="12" creationId="{69D47016-023F-44BD-981C-50E7A10A6609}"/>
          </ac:spMkLst>
        </pc:spChg>
        <pc:spChg chg="add del">
          <ac:chgData name="Loic Rosset" userId="5f049dbf73f5b5e4" providerId="LiveId" clId="{CDC65C47-2547-452B-850E-FBA8AAEEF777}" dt="2022-09-05T06:26:18.755" v="2439" actId="26606"/>
          <ac:spMkLst>
            <pc:docMk/>
            <pc:sldMk cId="859201358" sldId="260"/>
            <ac:spMk id="13" creationId="{12D12BE8-9644-939B-34D3-8DD5447C45FE}"/>
          </ac:spMkLst>
        </pc:spChg>
        <pc:spChg chg="add del">
          <ac:chgData name="Loic Rosset" userId="5f049dbf73f5b5e4" providerId="LiveId" clId="{CDC65C47-2547-452B-850E-FBA8AAEEF777}" dt="2022-09-01T09:41:32.286" v="1060" actId="26606"/>
          <ac:spMkLst>
            <pc:docMk/>
            <pc:sldMk cId="859201358" sldId="260"/>
            <ac:spMk id="14" creationId="{6D8B37B0-0682-433E-BC8D-498C04ABD9A7}"/>
          </ac:spMkLst>
        </pc:spChg>
        <pc:picChg chg="add mod ord">
          <ac:chgData name="Loic Rosset" userId="5f049dbf73f5b5e4" providerId="LiveId" clId="{CDC65C47-2547-452B-850E-FBA8AAEEF777}" dt="2022-09-05T06:26:18.755" v="2439" actId="26606"/>
          <ac:picMkLst>
            <pc:docMk/>
            <pc:sldMk cId="859201358" sldId="260"/>
            <ac:picMk id="4" creationId="{77FBEBB1-2E61-A728-93DE-FE39EB9B0732}"/>
          </ac:picMkLst>
        </pc:picChg>
        <pc:picChg chg="add mod ord">
          <ac:chgData name="Loic Rosset" userId="5f049dbf73f5b5e4" providerId="LiveId" clId="{CDC65C47-2547-452B-850E-FBA8AAEEF777}" dt="2022-09-05T06:26:18.755" v="2439" actId="26606"/>
          <ac:picMkLst>
            <pc:docMk/>
            <pc:sldMk cId="859201358" sldId="260"/>
            <ac:picMk id="5" creationId="{712D4ED0-25F5-E572-2C6E-9A3D296618E4}"/>
          </ac:picMkLst>
        </pc:picChg>
        <pc:picChg chg="add del mod">
          <ac:chgData name="Loic Rosset" userId="5f049dbf73f5b5e4" providerId="LiveId" clId="{CDC65C47-2547-452B-850E-FBA8AAEEF777}" dt="2022-09-01T09:41:10.054" v="1054" actId="478"/>
          <ac:picMkLst>
            <pc:docMk/>
            <pc:sldMk cId="859201358" sldId="260"/>
            <ac:picMk id="7" creationId="{1E3B53FB-7D08-E284-4B5E-3423E19A7178}"/>
          </ac:picMkLst>
        </pc:picChg>
      </pc:sldChg>
      <pc:sldChg chg="modSp new mod">
        <pc:chgData name="Loic Rosset" userId="5f049dbf73f5b5e4" providerId="LiveId" clId="{CDC65C47-2547-452B-850E-FBA8AAEEF777}" dt="2022-09-05T06:26:47.222" v="2440"/>
        <pc:sldMkLst>
          <pc:docMk/>
          <pc:sldMk cId="1393636168" sldId="261"/>
        </pc:sldMkLst>
        <pc:spChg chg="mod">
          <ac:chgData name="Loic Rosset" userId="5f049dbf73f5b5e4" providerId="LiveId" clId="{CDC65C47-2547-452B-850E-FBA8AAEEF777}" dt="2022-09-05T06:26:47.222" v="2440"/>
          <ac:spMkLst>
            <pc:docMk/>
            <pc:sldMk cId="1393636168" sldId="261"/>
            <ac:spMk id="2" creationId="{05627D8C-6FB6-7752-D284-F621F20F8E41}"/>
          </ac:spMkLst>
        </pc:spChg>
        <pc:spChg chg="mod">
          <ac:chgData name="Loic Rosset" userId="5f049dbf73f5b5e4" providerId="LiveId" clId="{CDC65C47-2547-452B-850E-FBA8AAEEF777}" dt="2022-09-05T06:26:47.222" v="2440"/>
          <ac:spMkLst>
            <pc:docMk/>
            <pc:sldMk cId="1393636168" sldId="261"/>
            <ac:spMk id="3" creationId="{E4844BC5-F378-1863-0582-AAF5B38E320E}"/>
          </ac:spMkLst>
        </pc:spChg>
      </pc:sldChg>
      <pc:sldChg chg="modSp new mod">
        <pc:chgData name="Loic Rosset" userId="5f049dbf73f5b5e4" providerId="LiveId" clId="{CDC65C47-2547-452B-850E-FBA8AAEEF777}" dt="2022-09-05T06:26:47.222" v="2440"/>
        <pc:sldMkLst>
          <pc:docMk/>
          <pc:sldMk cId="2728077084" sldId="262"/>
        </pc:sldMkLst>
        <pc:spChg chg="mod">
          <ac:chgData name="Loic Rosset" userId="5f049dbf73f5b5e4" providerId="LiveId" clId="{CDC65C47-2547-452B-850E-FBA8AAEEF777}" dt="2022-09-05T06:26:47.222" v="2440"/>
          <ac:spMkLst>
            <pc:docMk/>
            <pc:sldMk cId="2728077084" sldId="262"/>
            <ac:spMk id="2" creationId="{FB3D271C-B8BE-77B3-071D-35FFCDC7C253}"/>
          </ac:spMkLst>
        </pc:spChg>
        <pc:spChg chg="mod">
          <ac:chgData name="Loic Rosset" userId="5f049dbf73f5b5e4" providerId="LiveId" clId="{CDC65C47-2547-452B-850E-FBA8AAEEF777}" dt="2022-09-05T06:26:47.222" v="2440"/>
          <ac:spMkLst>
            <pc:docMk/>
            <pc:sldMk cId="2728077084" sldId="262"/>
            <ac:spMk id="3" creationId="{8A3E065A-DCF5-9B18-6D15-FB6684F35972}"/>
          </ac:spMkLst>
        </pc:spChg>
      </pc:sldChg>
      <pc:sldChg chg="modSp new mod">
        <pc:chgData name="Loic Rosset" userId="5f049dbf73f5b5e4" providerId="LiveId" clId="{CDC65C47-2547-452B-850E-FBA8AAEEF777}" dt="2022-09-05T06:26:47.222" v="2440"/>
        <pc:sldMkLst>
          <pc:docMk/>
          <pc:sldMk cId="273523312" sldId="263"/>
        </pc:sldMkLst>
        <pc:spChg chg="mod">
          <ac:chgData name="Loic Rosset" userId="5f049dbf73f5b5e4" providerId="LiveId" clId="{CDC65C47-2547-452B-850E-FBA8AAEEF777}" dt="2022-09-05T06:26:47.222" v="2440"/>
          <ac:spMkLst>
            <pc:docMk/>
            <pc:sldMk cId="273523312" sldId="263"/>
            <ac:spMk id="2" creationId="{884BFD3F-C6A6-CB44-6BA2-6F18409C89B1}"/>
          </ac:spMkLst>
        </pc:spChg>
        <pc:spChg chg="mod">
          <ac:chgData name="Loic Rosset" userId="5f049dbf73f5b5e4" providerId="LiveId" clId="{CDC65C47-2547-452B-850E-FBA8AAEEF777}" dt="2022-09-05T06:26:47.222" v="2440"/>
          <ac:spMkLst>
            <pc:docMk/>
            <pc:sldMk cId="273523312" sldId="263"/>
            <ac:spMk id="3" creationId="{96071FDB-2078-A447-9AFA-90BFF9644667}"/>
          </ac:spMkLst>
        </pc:spChg>
      </pc:sldChg>
      <pc:sldChg chg="new del">
        <pc:chgData name="Loic Rosset" userId="5f049dbf73f5b5e4" providerId="LiveId" clId="{CDC65C47-2547-452B-850E-FBA8AAEEF777}" dt="2022-09-05T06:08:24.408" v="1894" actId="680"/>
        <pc:sldMkLst>
          <pc:docMk/>
          <pc:sldMk cId="2891677049" sldId="264"/>
        </pc:sldMkLst>
      </pc:sldChg>
      <pc:sldChg chg="modSp new mod">
        <pc:chgData name="Loic Rosset" userId="5f049dbf73f5b5e4" providerId="LiveId" clId="{CDC65C47-2547-452B-850E-FBA8AAEEF777}" dt="2022-09-05T06:26:47.222" v="2440"/>
        <pc:sldMkLst>
          <pc:docMk/>
          <pc:sldMk cId="3286106243" sldId="264"/>
        </pc:sldMkLst>
        <pc:spChg chg="mod">
          <ac:chgData name="Loic Rosset" userId="5f049dbf73f5b5e4" providerId="LiveId" clId="{CDC65C47-2547-452B-850E-FBA8AAEEF777}" dt="2022-09-05T06:26:47.222" v="2440"/>
          <ac:spMkLst>
            <pc:docMk/>
            <pc:sldMk cId="3286106243" sldId="264"/>
            <ac:spMk id="2" creationId="{77865A61-6318-5F84-233F-F687166C0A41}"/>
          </ac:spMkLst>
        </pc:spChg>
        <pc:spChg chg="mod">
          <ac:chgData name="Loic Rosset" userId="5f049dbf73f5b5e4" providerId="LiveId" clId="{CDC65C47-2547-452B-850E-FBA8AAEEF777}" dt="2022-09-05T06:26:47.222" v="2440"/>
          <ac:spMkLst>
            <pc:docMk/>
            <pc:sldMk cId="3286106243" sldId="264"/>
            <ac:spMk id="3" creationId="{457F60C1-4C5F-C83D-1A96-A67789FF5DAD}"/>
          </ac:spMkLst>
        </pc:spChg>
      </pc:sldChg>
      <pc:sldChg chg="modSp new del mod">
        <pc:chgData name="Loic Rosset" userId="5f049dbf73f5b5e4" providerId="LiveId" clId="{CDC65C47-2547-452B-850E-FBA8AAEEF777}" dt="2022-09-05T06:17:49.515" v="2110" actId="2696"/>
        <pc:sldMkLst>
          <pc:docMk/>
          <pc:sldMk cId="2566763695" sldId="265"/>
        </pc:sldMkLst>
        <pc:spChg chg="mod">
          <ac:chgData name="Loic Rosset" userId="5f049dbf73f5b5e4" providerId="LiveId" clId="{CDC65C47-2547-452B-850E-FBA8AAEEF777}" dt="2022-09-05T06:17:28.425" v="2109" actId="20577"/>
          <ac:spMkLst>
            <pc:docMk/>
            <pc:sldMk cId="2566763695" sldId="265"/>
            <ac:spMk id="2" creationId="{5F13B687-8B65-D96F-49F6-781C7CCB76A8}"/>
          </ac:spMkLst>
        </pc:spChg>
      </pc:sldChg>
      <pc:sldChg chg="modSp new mod">
        <pc:chgData name="Loic Rosset" userId="5f049dbf73f5b5e4" providerId="LiveId" clId="{CDC65C47-2547-452B-850E-FBA8AAEEF777}" dt="2022-09-05T06:26:47.222" v="2440"/>
        <pc:sldMkLst>
          <pc:docMk/>
          <pc:sldMk cId="3309051491" sldId="265"/>
        </pc:sldMkLst>
        <pc:spChg chg="mod">
          <ac:chgData name="Loic Rosset" userId="5f049dbf73f5b5e4" providerId="LiveId" clId="{CDC65C47-2547-452B-850E-FBA8AAEEF777}" dt="2022-09-05T06:26:47.222" v="2440"/>
          <ac:spMkLst>
            <pc:docMk/>
            <pc:sldMk cId="3309051491" sldId="265"/>
            <ac:spMk id="2" creationId="{0E1EE95D-F906-D80E-167B-99B87DEC7C63}"/>
          </ac:spMkLst>
        </pc:spChg>
        <pc:spChg chg="mod">
          <ac:chgData name="Loic Rosset" userId="5f049dbf73f5b5e4" providerId="LiveId" clId="{CDC65C47-2547-452B-850E-FBA8AAEEF777}" dt="2022-09-05T06:26:47.222" v="2440"/>
          <ac:spMkLst>
            <pc:docMk/>
            <pc:sldMk cId="3309051491" sldId="265"/>
            <ac:spMk id="3" creationId="{85373F33-A845-F99F-BB75-0430AFF5F0F2}"/>
          </ac:spMkLst>
        </pc:spChg>
        <pc:spChg chg="mod">
          <ac:chgData name="Loic Rosset" userId="5f049dbf73f5b5e4" providerId="LiveId" clId="{CDC65C47-2547-452B-850E-FBA8AAEEF777}" dt="2022-09-05T06:26:47.222" v="2440"/>
          <ac:spMkLst>
            <pc:docMk/>
            <pc:sldMk cId="3309051491" sldId="265"/>
            <ac:spMk id="4" creationId="{C51AB851-B18A-3CFF-BA2E-C2207E2C4EFA}"/>
          </ac:spMkLst>
        </pc:spChg>
        <pc:spChg chg="mod">
          <ac:chgData name="Loic Rosset" userId="5f049dbf73f5b5e4" providerId="LiveId" clId="{CDC65C47-2547-452B-850E-FBA8AAEEF777}" dt="2022-09-05T06:26:47.222" v="2440"/>
          <ac:spMkLst>
            <pc:docMk/>
            <pc:sldMk cId="3309051491" sldId="265"/>
            <ac:spMk id="5" creationId="{0BC677F2-6587-994D-3D24-97F4568FECAF}"/>
          </ac:spMkLst>
        </pc:spChg>
        <pc:spChg chg="mod">
          <ac:chgData name="Loic Rosset" userId="5f049dbf73f5b5e4" providerId="LiveId" clId="{CDC65C47-2547-452B-850E-FBA8AAEEF777}" dt="2022-09-05T06:26:47.222" v="2440"/>
          <ac:spMkLst>
            <pc:docMk/>
            <pc:sldMk cId="3309051491" sldId="265"/>
            <ac:spMk id="6" creationId="{11BE9607-1212-60E3-26F0-81FFB43EC7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A204A14-9CEC-8FB8-ABFE-000D7FB400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a:extLst>
              <a:ext uri="{FF2B5EF4-FFF2-40B4-BE49-F238E27FC236}">
                <a16:creationId xmlns:a16="http://schemas.microsoft.com/office/drawing/2014/main" id="{6D1A5230-DCA1-EC42-478D-8535FA0688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A414FF-BD3E-4DC5-8268-7CEBAB5B6E83}" type="datetimeFigureOut">
              <a:rPr lang="fr-CH" smtClean="0"/>
              <a:t>08.09.2022</a:t>
            </a:fld>
            <a:endParaRPr lang="fr-CH"/>
          </a:p>
        </p:txBody>
      </p:sp>
      <p:sp>
        <p:nvSpPr>
          <p:cNvPr id="4" name="Espace réservé du pied de page 3">
            <a:extLst>
              <a:ext uri="{FF2B5EF4-FFF2-40B4-BE49-F238E27FC236}">
                <a16:creationId xmlns:a16="http://schemas.microsoft.com/office/drawing/2014/main" id="{498317B8-F105-8EE5-95B8-A0B6AAE983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5" name="Espace réservé du numéro de diapositive 4">
            <a:extLst>
              <a:ext uri="{FF2B5EF4-FFF2-40B4-BE49-F238E27FC236}">
                <a16:creationId xmlns:a16="http://schemas.microsoft.com/office/drawing/2014/main" id="{EB42FBCF-39AD-ECC0-88A1-8B81955CFE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2DD665-7F14-4BA0-B358-7436FAF679C0}" type="slidenum">
              <a:rPr lang="fr-CH" smtClean="0"/>
              <a:t>‹N°›</a:t>
            </a:fld>
            <a:endParaRPr lang="fr-CH"/>
          </a:p>
        </p:txBody>
      </p:sp>
    </p:spTree>
    <p:extLst>
      <p:ext uri="{BB962C8B-B14F-4D97-AF65-F5344CB8AC3E}">
        <p14:creationId xmlns:p14="http://schemas.microsoft.com/office/powerpoint/2010/main" val="28595218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07:46:26.938"/>
    </inkml:context>
    <inkml:brush xml:id="br0">
      <inkml:brushProperty name="width" value="0.35" units="cm"/>
      <inkml:brushProperty name="height" value="0.35" units="cm"/>
    </inkml:brush>
  </inkml:definitions>
  <inkml:trace contextRef="#ctx0" brushRef="#br0">58 0 24575,'-2'10'0,"1"0"0,-2-1 0,1 0 0,-1 1 0,0-1 0,-7 13 0,-4 10 0,8-6 0,1-1 0,1 1 0,1-1 0,2 1 0,0 0 0,4 34 0,-1 8 0,-2-60 0,1 1 0,0-1 0,1 1 0,0-1 0,0 0 0,0 0 0,1 0 0,1 0 0,-1 0 0,1-1 0,0 0 0,1 1 0,0-2 0,0 1 0,0 0 0,1-1 0,0 0 0,9 6 0,-5-4 0,0 0 0,0-2 0,1 1 0,0-1 0,0-1 0,1 0 0,0 0 0,-1-1 0,2-1 0,-1 0 0,22 2 0,-1-1 0,1-2 0,-1-2 0,1-1 0,-1-2 0,0-1 0,0-1 0,39-12 0,-65 13 0,0 1 0,0-1 0,-1 0 0,1-1 0,-1 1 0,0-1 0,0 0 0,0-1 0,-1 0 0,0 0 0,0 0 0,0 0 0,-1-1 0,0 1 0,0-1 0,4-14 0,-1 5 0,-1-1 0,-1 0 0,-1 0 0,0 0 0,-2-1 0,2-24 0,-3 10 0,-3-175 0,2 206 0,0 0 0,-1 0 0,1 0 0,0 0 0,-1 1 0,1-1 0,-1 0 0,1 0 0,-1 1 0,0-1 0,1 1 0,-1-1 0,0 0 0,1 1 0,-1-1 0,0 1 0,0-1 0,1 1 0,-1 0 0,0-1 0,0 1 0,0 0 0,0 0 0,0-1 0,1 1 0,-3 0 0,-31-3 0,21 2 0,-206-39 0,179 32 0,35 7 0,-22-6 0,-1 2 0,1 1 0,-1 1 0,-46 2 0,41 12 0,1 0 0,28-10 0,-1-1 0,0 1 0,0 0 0,0 0 0,1 0 0,-1 1 0,-8 3 0,12-4 0,0 0 0,-1 0 0,1 0 0,0 0 0,0 0 0,0 0 0,0 1 0,0-1 0,0 0 0,0 1 0,0-1 0,1 1 0,-1-1 0,0 1 0,1 0 0,-1-1 0,1 1 0,0-1 0,0 1 0,-1 0 0,1-1 0,0 1 0,1 3 0,0 9 0,2 1 0,0-1 0,0 0 0,2 0 0,-1 0 0,2 0 0,0-1 0,1 0 0,0 0 0,0-1 0,2 0 0,-1 0 0,2-1 0,0 0 0,0 0 0,0-1 0,2-1 0,-1 0 0,1 0 0,0-1 0,1-1 0,18 9 0,-19-13 0,-1-1 0,2 0 0,-1 0 0,0-1 0,0 0 0,0-2 0,1 1 0,-1-1 0,0-1 0,0 0 0,0-1 0,0 0 0,0-1 0,-1 0 0,0-1 0,0 0 0,0-1 0,0 0 0,-1 0 0,18-16 0,-12 5 0,-15 16 0,-1 0 0,1 0 0,0 1 0,-1-1 0,1 0 0,-1 0 0,1 0 0,-1 0 0,0 0 0,1 1 0,-1-1 0,0 0 0,0 0 0,1 0 0,-1 0 0,0 0 0,0 0 0,0 0 0,0 0 0,0 0 0,-1-1 0,1 1 0,-1 1 0,1 0 0,-1 0 0,1 0 0,-1 0 0,1 0 0,-1 0 0,0-1 0,1 1 0,-1 0 0,1 1 0,-1-1 0,1 0 0,-1 0 0,1 0 0,-1 0 0,1 0 0,-1 0 0,1 1 0,-1-1 0,1 0 0,-1 0 0,1 1 0,-1-1 0,1 0 0,-1 1 0,1-1 0,0 0 0,-1 1 0,-16 12 0,17-12 0,-84 75-1365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07:46:39.187"/>
    </inkml:context>
    <inkml:brush xml:id="br0">
      <inkml:brushProperty name="width" value="0.05" units="cm"/>
      <inkml:brushProperty name="height" value="0.05" units="cm"/>
    </inkml:brush>
  </inkml:definitions>
  <inkml:trace contextRef="#ctx0" brushRef="#br0">353 1 24575,'-84'16'0,"-145"-17"0,194-3 0,30 1 0,24 1 0,198 0 0,-115 3 0,-82 0 0,0 1 0,-1 1 0,24 7 0,-104-19 0,133 11 0,-49 0 0,47 4 0,83 18 0,-26-5 0,2 1 0,-79-12 60,-37-7-416,0 1-1,-1 0 1,20 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07:46:42.822"/>
    </inkml:context>
    <inkml:brush xml:id="br0">
      <inkml:brushProperty name="width" value="0.05" units="cm"/>
      <inkml:brushProperty name="height" value="0.05" units="cm"/>
    </inkml:brush>
  </inkml:definitions>
  <inkml:trace contextRef="#ctx0" brushRef="#br0">0 7 24575,'3'-1'0,"0"0"0,-1 0 0,1 0 0,0 0 0,0 1 0,0-1 0,0 1 0,0 0 0,0 0 0,0 0 0,4 0 0,-5 0 0,48 3 0,97 17 0,-34-3 0,223 26 0,-246-35 0,150-6 0,-112-4 0,186-17 0,-285 15 0,-1-1 0,1-1 0,-1-2 0,0-1 0,47-22 0,-64 25 0,-29 16 0,-33 15 0,30-19 0,-1-2 0,0 0 0,0-1 0,-38 0 0,-29 3 0,-63 7 0,-276-10 0,260-13 0,-47-1 0,96 9 0,-123 4 0,236-1 0,-8-1 0,23-6 0,26-2-1365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40DD4-D970-44BD-8902-DE09080CFD08}" type="datetimeFigureOut">
              <a:rPr lang="fr-CH" smtClean="0"/>
              <a:t>08.09.2022</a:t>
            </a:fld>
            <a:endParaRPr lang="fr-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A905D-A60E-43A0-853E-C1E62C61160C}" type="slidenum">
              <a:rPr lang="fr-CH" smtClean="0"/>
              <a:t>‹N°›</a:t>
            </a:fld>
            <a:endParaRPr lang="fr-CH"/>
          </a:p>
        </p:txBody>
      </p:sp>
    </p:spTree>
    <p:extLst>
      <p:ext uri="{BB962C8B-B14F-4D97-AF65-F5344CB8AC3E}">
        <p14:creationId xmlns:p14="http://schemas.microsoft.com/office/powerpoint/2010/main" val="3852081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5E0A905D-A60E-43A0-853E-C1E62C61160C}" type="slidenum">
              <a:rPr lang="fr-CH" smtClean="0"/>
              <a:t>5</a:t>
            </a:fld>
            <a:endParaRPr lang="fr-CH"/>
          </a:p>
        </p:txBody>
      </p:sp>
    </p:spTree>
    <p:extLst>
      <p:ext uri="{BB962C8B-B14F-4D97-AF65-F5344CB8AC3E}">
        <p14:creationId xmlns:p14="http://schemas.microsoft.com/office/powerpoint/2010/main" val="226855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5E0A905D-A60E-43A0-853E-C1E62C61160C}" type="slidenum">
              <a:rPr lang="fr-CH" smtClean="0"/>
              <a:t>6</a:t>
            </a:fld>
            <a:endParaRPr lang="fr-CH"/>
          </a:p>
        </p:txBody>
      </p:sp>
    </p:spTree>
    <p:extLst>
      <p:ext uri="{BB962C8B-B14F-4D97-AF65-F5344CB8AC3E}">
        <p14:creationId xmlns:p14="http://schemas.microsoft.com/office/powerpoint/2010/main" val="2232417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5E0A905D-A60E-43A0-853E-C1E62C61160C}" type="slidenum">
              <a:rPr lang="fr-CH" smtClean="0"/>
              <a:t>8</a:t>
            </a:fld>
            <a:endParaRPr lang="fr-CH"/>
          </a:p>
        </p:txBody>
      </p:sp>
    </p:spTree>
    <p:extLst>
      <p:ext uri="{BB962C8B-B14F-4D97-AF65-F5344CB8AC3E}">
        <p14:creationId xmlns:p14="http://schemas.microsoft.com/office/powerpoint/2010/main" val="3324859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5E0A905D-A60E-43A0-853E-C1E62C61160C}" type="slidenum">
              <a:rPr lang="fr-CH" smtClean="0"/>
              <a:t>9</a:t>
            </a:fld>
            <a:endParaRPr lang="fr-CH"/>
          </a:p>
        </p:txBody>
      </p:sp>
    </p:spTree>
    <p:extLst>
      <p:ext uri="{BB962C8B-B14F-4D97-AF65-F5344CB8AC3E}">
        <p14:creationId xmlns:p14="http://schemas.microsoft.com/office/powerpoint/2010/main" val="74077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Fait en fonction des issues, c'est </a:t>
            </a:r>
            <a:r>
              <a:rPr lang="fr-FR" dirty="0" err="1"/>
              <a:t>qu</a:t>
            </a:r>
            <a:r>
              <a:rPr lang="fr-FR" dirty="0"/>
              <a:t> une vue globale du projet, les </a:t>
            </a:r>
            <a:r>
              <a:rPr lang="fr-FR" dirty="0" err="1"/>
              <a:t>roles</a:t>
            </a:r>
            <a:r>
              <a:rPr lang="fr-FR" dirty="0"/>
              <a:t> ont </a:t>
            </a:r>
            <a:r>
              <a:rPr lang="fr-FR" dirty="0" err="1"/>
              <a:t>souven</a:t>
            </a:r>
            <a:r>
              <a:rPr lang="fr-FR" dirty="0"/>
              <a:t> changer en fonction des besoins et conséquences des diverses personne</a:t>
            </a:r>
            <a:endParaRPr lang="fr-CH" dirty="0"/>
          </a:p>
        </p:txBody>
      </p:sp>
      <p:sp>
        <p:nvSpPr>
          <p:cNvPr id="4" name="Espace réservé du numéro de diapositive 3"/>
          <p:cNvSpPr>
            <a:spLocks noGrp="1"/>
          </p:cNvSpPr>
          <p:nvPr>
            <p:ph type="sldNum" sz="quarter" idx="5"/>
          </p:nvPr>
        </p:nvSpPr>
        <p:spPr/>
        <p:txBody>
          <a:bodyPr/>
          <a:lstStyle/>
          <a:p>
            <a:fld id="{5E0A905D-A60E-43A0-853E-C1E62C61160C}" type="slidenum">
              <a:rPr lang="fr-CH" smtClean="0"/>
              <a:t>10</a:t>
            </a:fld>
            <a:endParaRPr lang="fr-CH"/>
          </a:p>
        </p:txBody>
      </p:sp>
    </p:spTree>
    <p:extLst>
      <p:ext uri="{BB962C8B-B14F-4D97-AF65-F5344CB8AC3E}">
        <p14:creationId xmlns:p14="http://schemas.microsoft.com/office/powerpoint/2010/main" val="62846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Nous avions des bases en </a:t>
            </a:r>
            <a:r>
              <a:rPr lang="fr-CH" dirty="0" err="1"/>
              <a:t>c#</a:t>
            </a:r>
            <a:r>
              <a:rPr lang="fr-CH" dirty="0"/>
              <a:t> et voulions les approfondir afin de nous familiariser avec un nouveau langage. L’utilisation </a:t>
            </a:r>
            <a:r>
              <a:rPr lang="fr-CH" dirty="0" err="1"/>
              <a:t>d’asp</a:t>
            </a:r>
            <a:r>
              <a:rPr lang="fr-CH" dirty="0"/>
              <a:t> est logique étant donné que c’est le </a:t>
            </a:r>
            <a:r>
              <a:rPr lang="fr-CH" dirty="0" err="1"/>
              <a:t>framework</a:t>
            </a:r>
            <a:r>
              <a:rPr lang="fr-CH" dirty="0"/>
              <a:t> utilisé pour </a:t>
            </a:r>
            <a:r>
              <a:rPr lang="fr-CH" dirty="0" err="1"/>
              <a:t>microsoft</a:t>
            </a:r>
            <a:r>
              <a:rPr lang="fr-CH" dirty="0"/>
              <a:t> afin de générer des pages </a:t>
            </a:r>
            <a:r>
              <a:rPr lang="fr-CH" dirty="0" err="1"/>
              <a:t>webs</a:t>
            </a:r>
            <a:r>
              <a:rPr lang="fr-CH" dirty="0"/>
              <a:t> à la demande</a:t>
            </a:r>
          </a:p>
          <a:p>
            <a:endParaRPr lang="fr-CH" dirty="0"/>
          </a:p>
          <a:p>
            <a:r>
              <a:rPr lang="fr-CH" dirty="0"/>
              <a:t>Nous ne voulions ni faire de javascript / java et que en </a:t>
            </a:r>
            <a:r>
              <a:rPr lang="fr-CH" dirty="0" err="1"/>
              <a:t>c#</a:t>
            </a:r>
            <a:r>
              <a:rPr lang="fr-CH" dirty="0"/>
              <a:t> / </a:t>
            </a:r>
            <a:r>
              <a:rPr lang="fr-CH" dirty="0" err="1"/>
              <a:t>asp</a:t>
            </a:r>
            <a:r>
              <a:rPr lang="fr-CH" dirty="0"/>
              <a:t> ce sont des moyens de faire connus et largement documentés. Nous nous sommes donc décidés à utiliser ceci.</a:t>
            </a:r>
          </a:p>
          <a:p>
            <a:endParaRPr lang="fr-CH" dirty="0"/>
          </a:p>
          <a:p>
            <a:r>
              <a:rPr lang="fr-CH" dirty="0"/>
              <a:t>On a juger non prioritaire d’accélérer et trop chronophage le déploiement de l’application.  Etant donné qu’une des solutions était difficile à faire et l’autre ne rapportait pas de gain de temps notable</a:t>
            </a:r>
          </a:p>
        </p:txBody>
      </p:sp>
      <p:sp>
        <p:nvSpPr>
          <p:cNvPr id="4" name="Espace réservé du numéro de diapositive 3"/>
          <p:cNvSpPr>
            <a:spLocks noGrp="1"/>
          </p:cNvSpPr>
          <p:nvPr>
            <p:ph type="sldNum" sz="quarter" idx="5"/>
          </p:nvPr>
        </p:nvSpPr>
        <p:spPr/>
        <p:txBody>
          <a:bodyPr/>
          <a:lstStyle/>
          <a:p>
            <a:fld id="{5E0A905D-A60E-43A0-853E-C1E62C61160C}" type="slidenum">
              <a:rPr lang="fr-CH" smtClean="0"/>
              <a:t>14</a:t>
            </a:fld>
            <a:endParaRPr lang="fr-CH"/>
          </a:p>
        </p:txBody>
      </p:sp>
    </p:spTree>
    <p:extLst>
      <p:ext uri="{BB962C8B-B14F-4D97-AF65-F5344CB8AC3E}">
        <p14:creationId xmlns:p14="http://schemas.microsoft.com/office/powerpoint/2010/main" val="2976642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 commencement, nous voulions que l’application fonctionne sans interface web. Le code ayant été produit par la suite c’est donc retrouvé pas du tout adapté pour faire des interactions clients serveurs. Il a donc fallu revoir tout le code, afin de le rendre plus adapté à nos besoins. La refonte a certes prit du temps, mais une fois terminée l’avancement du projet à été beaucoup plus rapide et surtout beaucoup plus compréhensible par un tiers.</a:t>
            </a:r>
          </a:p>
          <a:p>
            <a:endParaRPr lang="fr-FR" dirty="0"/>
          </a:p>
          <a:p>
            <a:r>
              <a:rPr lang="fr-FR" dirty="0"/>
              <a:t>Le projet crée à la base était basé sur un projet de test disponible en ligne. Nous voulions prendre ledit projet et le modifier pour qu’il gère notre jeu de cartes. Cela c’est avéré une perte de temps importante étant donné qu’il était impossible de le faire correspondre à ce qu’on voulait. Nous avons donc recréer un projet depuis le début et séparer le tout en client / server / </a:t>
            </a:r>
            <a:r>
              <a:rPr lang="fr-FR" dirty="0" err="1"/>
              <a:t>shared</a:t>
            </a:r>
            <a:r>
              <a:rPr lang="fr-FR" dirty="0"/>
              <a:t>.</a:t>
            </a:r>
          </a:p>
          <a:p>
            <a:endParaRPr lang="fr-FR" dirty="0"/>
          </a:p>
          <a:p>
            <a:r>
              <a:rPr lang="fr-FR" dirty="0"/>
              <a:t>CI/CD:</a:t>
            </a:r>
          </a:p>
          <a:p>
            <a:r>
              <a:rPr lang="fr-FR" dirty="0"/>
              <a:t>- On voulait </a:t>
            </a:r>
            <a:r>
              <a:rPr lang="fr-FR" dirty="0" err="1"/>
              <a:t>deploy</a:t>
            </a:r>
            <a:r>
              <a:rPr lang="fr-FR" dirty="0"/>
              <a:t> uniquement lorsque l’on merge une </a:t>
            </a:r>
            <a:r>
              <a:rPr lang="fr-FR" dirty="0" err="1"/>
              <a:t>branch</a:t>
            </a:r>
            <a:r>
              <a:rPr lang="fr-FR" dirty="0"/>
              <a:t> sur le main avec un tag spécifique. Ce qui c’est avéré impossible. Notre solution alternative a donc été de déployé que lorsque l’on push un tag sur main.</a:t>
            </a:r>
          </a:p>
          <a:p>
            <a:endParaRPr lang="fr-FR" dirty="0"/>
          </a:p>
          <a:p>
            <a:r>
              <a:rPr lang="fr-FR" dirty="0"/>
              <a:t>Images:</a:t>
            </a:r>
          </a:p>
          <a:p>
            <a:r>
              <a:rPr lang="fr-FR" dirty="0"/>
              <a:t>- Nous voulions prendre des images custom, mais ceci n’</a:t>
            </a:r>
            <a:r>
              <a:rPr lang="fr-FR" dirty="0" err="1"/>
              <a:t>etant</a:t>
            </a:r>
            <a:r>
              <a:rPr lang="fr-FR" dirty="0"/>
              <a:t> pas la chose la plus prioritaire, nous avons pour l’instant scanner et utiliser les images du jeu de base, malgré le fait que celles-ci sont très probablement pas libre de droit</a:t>
            </a:r>
          </a:p>
          <a:p>
            <a:endParaRPr lang="fr-FR" dirty="0"/>
          </a:p>
          <a:p>
            <a:r>
              <a:rPr lang="fr-FR" dirty="0"/>
              <a:t>Personnalisation </a:t>
            </a:r>
            <a:r>
              <a:rPr lang="fr-FR" dirty="0" err="1"/>
              <a:t>MudBlazor</a:t>
            </a:r>
            <a:r>
              <a:rPr lang="fr-FR" dirty="0"/>
              <a:t>:</a:t>
            </a:r>
          </a:p>
          <a:p>
            <a:r>
              <a:rPr lang="fr-FR" dirty="0"/>
              <a:t>- Difficile d’apporter du style sur les composants </a:t>
            </a:r>
            <a:r>
              <a:rPr lang="fr-FR" dirty="0" err="1"/>
              <a:t>mudblazor</a:t>
            </a:r>
            <a:endParaRPr lang="fr-CH" dirty="0"/>
          </a:p>
          <a:p>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a:t>
            </a:r>
          </a:p>
          <a:p>
            <a:endParaRPr lang="fr-CH" dirty="0"/>
          </a:p>
          <a:p>
            <a:endParaRPr lang="fr-CH" dirty="0"/>
          </a:p>
          <a:p>
            <a:r>
              <a:rPr lang="fr-CH" dirty="0"/>
              <a:t>Pour utiliser </a:t>
            </a:r>
            <a:r>
              <a:rPr lang="fr-CH" dirty="0" err="1"/>
              <a:t>signalR</a:t>
            </a:r>
            <a:r>
              <a:rPr lang="fr-CH" dirty="0"/>
              <a:t> et </a:t>
            </a:r>
            <a:r>
              <a:rPr lang="fr-CH" dirty="0" err="1"/>
              <a:t>blazor</a:t>
            </a:r>
            <a:r>
              <a:rPr lang="fr-CH" dirty="0"/>
              <a:t>, il est nécessaire que tout le site ne soit que sur une seule page, ce que nous avions pas compris de base. Une fois que nous avons changer pour ça le projet a avancer beaucoup plus vite</a:t>
            </a:r>
          </a:p>
          <a:p>
            <a:endParaRPr lang="fr-CH" dirty="0"/>
          </a:p>
          <a:p>
            <a:r>
              <a:rPr lang="fr-CH" dirty="0"/>
              <a:t>Au commencement, le but de l’application était qu’elle marche sans interface web. Le code ayant été produit par la suite c’est donc retrouvé pas du tout adapté pour faire des interactions clients serveurs. Il a donc fallu revoir tout le code, afin de le rendre plus adapté à nos besoins. La refonte a certes prit du temps, mais une fois terminée l’avancement du projet à été beaucoup plus rapide et surtout beaucoup plus compréhensible par un tiers.</a:t>
            </a:r>
          </a:p>
          <a:p>
            <a:endParaRPr lang="fr-CH" dirty="0"/>
          </a:p>
          <a:p>
            <a:r>
              <a:rPr lang="fr-CH" dirty="0"/>
              <a:t>Le projet crée à la base était basé sur un projet de test disponible en ligne. Nous voulions prendre ledit projet et le modifier pour qu’il gère notre jeu de cartes. Cela c’est avéré une perte de temps importante étant donné qu’il était impossible de le faire correspondre à ce qu’on voulait. Nous avons donc recréer un projet depuis le début et séparer le tout en client / server / </a:t>
            </a:r>
            <a:r>
              <a:rPr lang="fr-CH" dirty="0" err="1"/>
              <a:t>shared</a:t>
            </a:r>
            <a:r>
              <a:rPr lang="fr-CH" dirty="0"/>
              <a:t>.</a:t>
            </a:r>
          </a:p>
          <a:p>
            <a:endParaRPr lang="fr-CH" dirty="0"/>
          </a:p>
          <a:p>
            <a:r>
              <a:rPr lang="fr-CH" dirty="0"/>
              <a:t>On voulait </a:t>
            </a:r>
            <a:r>
              <a:rPr lang="fr-CH" dirty="0" err="1"/>
              <a:t>deploy</a:t>
            </a:r>
            <a:r>
              <a:rPr lang="fr-CH" dirty="0"/>
              <a:t> uniquement lorsque l’on merge une </a:t>
            </a:r>
            <a:r>
              <a:rPr lang="fr-CH" dirty="0" err="1"/>
              <a:t>branch</a:t>
            </a:r>
            <a:r>
              <a:rPr lang="fr-CH" dirty="0"/>
              <a:t> sur le main avec un tag spécifique. Ce qui c’est avéré impossible. Notre solution alternative a donc été de déployé que lorsque l’on push un tag sur main.</a:t>
            </a:r>
          </a:p>
          <a:p>
            <a:endParaRPr lang="fr-CH" dirty="0"/>
          </a:p>
          <a:p>
            <a:r>
              <a:rPr lang="fr-CH" dirty="0"/>
              <a:t>Nous voulions prendre des images custom, mais ceci n’</a:t>
            </a:r>
            <a:r>
              <a:rPr lang="fr-CH" dirty="0" err="1"/>
              <a:t>etant</a:t>
            </a:r>
            <a:r>
              <a:rPr lang="fr-CH" dirty="0"/>
              <a:t> pas la chose la plus prioritaire, nous avons pour l’instant scanner et utiliser les images du jeu de base, malgré le fait que celles-ci sont très probablement pas libre de droit</a:t>
            </a:r>
          </a:p>
        </p:txBody>
      </p:sp>
      <p:sp>
        <p:nvSpPr>
          <p:cNvPr id="4" name="Espace réservé du numéro de diapositive 3"/>
          <p:cNvSpPr>
            <a:spLocks noGrp="1"/>
          </p:cNvSpPr>
          <p:nvPr>
            <p:ph type="sldNum" sz="quarter" idx="5"/>
          </p:nvPr>
        </p:nvSpPr>
        <p:spPr/>
        <p:txBody>
          <a:bodyPr/>
          <a:lstStyle/>
          <a:p>
            <a:fld id="{5E0A905D-A60E-43A0-853E-C1E62C61160C}" type="slidenum">
              <a:rPr lang="fr-CH" smtClean="0"/>
              <a:t>15</a:t>
            </a:fld>
            <a:endParaRPr lang="fr-CH"/>
          </a:p>
        </p:txBody>
      </p:sp>
    </p:spTree>
    <p:extLst>
      <p:ext uri="{BB962C8B-B14F-4D97-AF65-F5344CB8AC3E}">
        <p14:creationId xmlns:p14="http://schemas.microsoft.com/office/powerpoint/2010/main" val="357516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Nous sommes satisfait du travail fourni. Le départ était relativement lent, mais une fois que l’architecture était mise en place, le travail à été grandement accélérer. </a:t>
            </a:r>
          </a:p>
        </p:txBody>
      </p:sp>
      <p:sp>
        <p:nvSpPr>
          <p:cNvPr id="4" name="Espace réservé du numéro de diapositive 3"/>
          <p:cNvSpPr>
            <a:spLocks noGrp="1"/>
          </p:cNvSpPr>
          <p:nvPr>
            <p:ph type="sldNum" sz="quarter" idx="5"/>
          </p:nvPr>
        </p:nvSpPr>
        <p:spPr/>
        <p:txBody>
          <a:bodyPr/>
          <a:lstStyle/>
          <a:p>
            <a:fld id="{5E0A905D-A60E-43A0-853E-C1E62C61160C}" type="slidenum">
              <a:rPr lang="fr-CH" smtClean="0"/>
              <a:t>16</a:t>
            </a:fld>
            <a:endParaRPr lang="fr-CH"/>
          </a:p>
        </p:txBody>
      </p:sp>
    </p:spTree>
    <p:extLst>
      <p:ext uri="{BB962C8B-B14F-4D97-AF65-F5344CB8AC3E}">
        <p14:creationId xmlns:p14="http://schemas.microsoft.com/office/powerpoint/2010/main" val="869219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2417198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1870542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6186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1010298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51420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604305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lvl1pPr>
              <a:defRPr sz="20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315800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lvl1pPr>
              <a:defRPr sz="20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1224652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lvl1pPr>
              <a:defRPr sz="20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3242604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4" name="Date Placeholder 3"/>
          <p:cNvSpPr>
            <a:spLocks noGrp="1"/>
          </p:cNvSpPr>
          <p:nvPr>
            <p:ph type="dt" sz="half" idx="10"/>
          </p:nvPr>
        </p:nvSpPr>
        <p:spPr/>
        <p:txBody>
          <a:bodyPr/>
          <a:lstStyle/>
          <a:p>
            <a:fld id="{DCADBE15-701B-4245-899D-71259B1CD640}" type="datetimeFigureOut">
              <a:rPr lang="fr-CH" smtClean="0"/>
              <a:t>08.09.2022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136072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lvl1pPr>
              <a:defRPr sz="20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lvl1pPr>
              <a:defRPr sz="20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Date Placeholder 4"/>
          <p:cNvSpPr>
            <a:spLocks noGrp="1"/>
          </p:cNvSpPr>
          <p:nvPr>
            <p:ph type="dt" sz="half" idx="10"/>
          </p:nvPr>
        </p:nvSpPr>
        <p:spPr/>
        <p:txBody>
          <a:bodyPr/>
          <a:lstStyle/>
          <a:p>
            <a:fld id="{DCADBE15-701B-4245-899D-71259B1CD640}" type="datetimeFigureOut">
              <a:rPr lang="fr-CH" smtClean="0"/>
              <a:t>08.09.2022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3372163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lvl1pPr>
              <a:defRPr sz="20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lvl1pPr>
              <a:defRPr sz="20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fld id="{DCADBE15-701B-4245-899D-71259B1CD640}" type="datetimeFigureOut">
              <a:rPr lang="fr-CH" smtClean="0"/>
              <a:t>08.09.2022</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1960474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CADBE15-701B-4245-899D-71259B1CD640}" type="datetimeFigureOut">
              <a:rPr lang="fr-CH" smtClean="0"/>
              <a:t>08.09.2022</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4006344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ADBE15-701B-4245-899D-71259B1CD640}" type="datetimeFigureOut">
              <a:rPr lang="fr-CH" smtClean="0"/>
              <a:t>08.09.2022</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28146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CADBE15-701B-4245-899D-71259B1CD640}" type="datetimeFigureOut">
              <a:rPr lang="fr-CH" smtClean="0"/>
              <a:t>08.09.2022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B7A3B034-8418-4936-8BA2-95B2B7BC9697}" type="slidenum">
              <a:rPr lang="fr-CH" smtClean="0"/>
              <a:t>‹N°›</a:t>
            </a:fld>
            <a:endParaRPr lang="fr-CH"/>
          </a:p>
        </p:txBody>
      </p:sp>
    </p:spTree>
    <p:extLst>
      <p:ext uri="{BB962C8B-B14F-4D97-AF65-F5344CB8AC3E}">
        <p14:creationId xmlns:p14="http://schemas.microsoft.com/office/powerpoint/2010/main" val="286034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B7A3B034-8418-4936-8BA2-95B2B7BC9697}" type="slidenum">
              <a:rPr lang="fr-CH" smtClean="0"/>
              <a:t>‹N°›</a:t>
            </a:fld>
            <a:endParaRPr lang="fr-CH"/>
          </a:p>
        </p:txBody>
      </p:sp>
      <p:sp>
        <p:nvSpPr>
          <p:cNvPr id="5" name="Date Placeholder 4"/>
          <p:cNvSpPr>
            <a:spLocks noGrp="1"/>
          </p:cNvSpPr>
          <p:nvPr>
            <p:ph type="dt" sz="half" idx="10"/>
          </p:nvPr>
        </p:nvSpPr>
        <p:spPr/>
        <p:txBody>
          <a:bodyPr/>
          <a:lstStyle/>
          <a:p>
            <a:fld id="{DCADBE15-701B-4245-899D-71259B1CD640}" type="datetimeFigureOut">
              <a:rPr lang="fr-CH" smtClean="0"/>
              <a:t>08.09.2022</a:t>
            </a:fld>
            <a:endParaRPr lang="fr-CH"/>
          </a:p>
        </p:txBody>
      </p:sp>
    </p:spTree>
    <p:extLst>
      <p:ext uri="{BB962C8B-B14F-4D97-AF65-F5344CB8AC3E}">
        <p14:creationId xmlns:p14="http://schemas.microsoft.com/office/powerpoint/2010/main" val="695310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CADBE15-701B-4245-899D-71259B1CD640}" type="datetimeFigureOut">
              <a:rPr lang="fr-CH" smtClean="0"/>
              <a:t>08.09.2022</a:t>
            </a:fld>
            <a:endParaRPr lang="fr-CH"/>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7A3B034-8418-4936-8BA2-95B2B7BC9697}" type="slidenum">
              <a:rPr lang="fr-CH" smtClean="0"/>
              <a:t>‹N°›</a:t>
            </a:fld>
            <a:endParaRPr lang="fr-CH"/>
          </a:p>
        </p:txBody>
      </p:sp>
    </p:spTree>
    <p:extLst>
      <p:ext uri="{BB962C8B-B14F-4D97-AF65-F5344CB8AC3E}">
        <p14:creationId xmlns:p14="http://schemas.microsoft.com/office/powerpoint/2010/main" val="316457330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customXml" Target="../ink/ink2.xml"/><Relationship Id="rId4" Type="http://schemas.openxmlformats.org/officeDocument/2006/relationships/image" Target="../media/image80.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6DEFAA-C751-B8E3-4578-F150777CF2C5}"/>
              </a:ext>
            </a:extLst>
          </p:cNvPr>
          <p:cNvSpPr>
            <a:spLocks noGrp="1"/>
          </p:cNvSpPr>
          <p:nvPr>
            <p:ph type="ctrTitle"/>
          </p:nvPr>
        </p:nvSpPr>
        <p:spPr/>
        <p:txBody>
          <a:bodyPr/>
          <a:lstStyle/>
          <a:p>
            <a:r>
              <a:rPr lang="fr-CH" dirty="0"/>
              <a:t>King </a:t>
            </a:r>
            <a:r>
              <a:rPr lang="fr-CH" dirty="0" err="1"/>
              <a:t>Skull</a:t>
            </a:r>
            <a:r>
              <a:rPr lang="fr-CH" dirty="0"/>
              <a:t> </a:t>
            </a:r>
            <a:r>
              <a:rPr lang="fr-CH" dirty="0" err="1"/>
              <a:t>Classic</a:t>
            </a:r>
            <a:r>
              <a:rPr lang="fr-CH" dirty="0"/>
              <a:t> Online</a:t>
            </a:r>
          </a:p>
        </p:txBody>
      </p:sp>
      <p:sp>
        <p:nvSpPr>
          <p:cNvPr id="3" name="Sous-titre 2">
            <a:extLst>
              <a:ext uri="{FF2B5EF4-FFF2-40B4-BE49-F238E27FC236}">
                <a16:creationId xmlns:a16="http://schemas.microsoft.com/office/drawing/2014/main" id="{C2E6759C-8A32-EE6B-D936-F101F5B735D8}"/>
              </a:ext>
            </a:extLst>
          </p:cNvPr>
          <p:cNvSpPr>
            <a:spLocks noGrp="1"/>
          </p:cNvSpPr>
          <p:nvPr>
            <p:ph type="subTitle" idx="1"/>
          </p:nvPr>
        </p:nvSpPr>
        <p:spPr/>
        <p:txBody>
          <a:bodyPr/>
          <a:lstStyle/>
          <a:p>
            <a:pPr algn="l"/>
            <a:r>
              <a:rPr lang="fr-CH" dirty="0"/>
              <a:t>Auteurs : Loïc Rosset, Alexandre Jaquier,</a:t>
            </a:r>
          </a:p>
          <a:p>
            <a:pPr algn="l"/>
            <a:r>
              <a:rPr lang="fr-CH" dirty="0"/>
              <a:t>Loris Marzullo, Géraud Silvestri, Stéphane Marengo</a:t>
            </a:r>
          </a:p>
        </p:txBody>
      </p:sp>
    </p:spTree>
    <p:extLst>
      <p:ext uri="{BB962C8B-B14F-4D97-AF65-F5344CB8AC3E}">
        <p14:creationId xmlns:p14="http://schemas.microsoft.com/office/powerpoint/2010/main" val="319196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627D8C-6FB6-7752-D284-F621F20F8E41}"/>
              </a:ext>
            </a:extLst>
          </p:cNvPr>
          <p:cNvSpPr>
            <a:spLocks noGrp="1"/>
          </p:cNvSpPr>
          <p:nvPr>
            <p:ph type="title"/>
          </p:nvPr>
        </p:nvSpPr>
        <p:spPr/>
        <p:txBody>
          <a:bodyPr/>
          <a:lstStyle/>
          <a:p>
            <a:r>
              <a:rPr lang="fr-CH" dirty="0"/>
              <a:t>Répartition du travail</a:t>
            </a:r>
          </a:p>
        </p:txBody>
      </p:sp>
      <p:sp>
        <p:nvSpPr>
          <p:cNvPr id="3" name="Espace réservé du contenu 2">
            <a:extLst>
              <a:ext uri="{FF2B5EF4-FFF2-40B4-BE49-F238E27FC236}">
                <a16:creationId xmlns:a16="http://schemas.microsoft.com/office/drawing/2014/main" id="{E4844BC5-F378-1863-0582-AAF5B38E320E}"/>
              </a:ext>
            </a:extLst>
          </p:cNvPr>
          <p:cNvSpPr>
            <a:spLocks noGrp="1"/>
          </p:cNvSpPr>
          <p:nvPr>
            <p:ph idx="1"/>
          </p:nvPr>
        </p:nvSpPr>
        <p:spPr>
          <a:xfrm>
            <a:off x="677334" y="2160589"/>
            <a:ext cx="9121422" cy="3880773"/>
          </a:xfrm>
        </p:spPr>
        <p:txBody>
          <a:bodyPr>
            <a:normAutofit/>
          </a:bodyPr>
          <a:lstStyle/>
          <a:p>
            <a:r>
              <a:rPr lang="fr-CH" sz="2400" dirty="0"/>
              <a:t>Géraud : logique de jeu, communication, "animateur"</a:t>
            </a:r>
          </a:p>
          <a:p>
            <a:r>
              <a:rPr lang="fr-CH" sz="2400" dirty="0"/>
              <a:t>Stéphane : frontend, mise en place du serveur et du pipeline CI/CD, backend</a:t>
            </a:r>
          </a:p>
          <a:p>
            <a:r>
              <a:rPr lang="fr-CH" sz="2400" dirty="0"/>
              <a:t>Loris : documentation, frontend, tests unitaires, "graphiste"</a:t>
            </a:r>
          </a:p>
          <a:p>
            <a:r>
              <a:rPr lang="fr-CH" sz="2400" dirty="0"/>
              <a:t>Loïc : documentation, pipeline CI/CD, frontend, directeur "artistique"</a:t>
            </a:r>
          </a:p>
          <a:p>
            <a:r>
              <a:rPr lang="fr-CH" sz="2400" dirty="0"/>
              <a:t>Alexandre : logique de jeu, communication</a:t>
            </a:r>
          </a:p>
          <a:p>
            <a:endParaRPr lang="fr-CH" dirty="0"/>
          </a:p>
        </p:txBody>
      </p:sp>
    </p:spTree>
    <p:extLst>
      <p:ext uri="{BB962C8B-B14F-4D97-AF65-F5344CB8AC3E}">
        <p14:creationId xmlns:p14="http://schemas.microsoft.com/office/powerpoint/2010/main" val="1393636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A18C2-45DE-4755-7333-04B1C2797221}"/>
              </a:ext>
            </a:extLst>
          </p:cNvPr>
          <p:cNvSpPr>
            <a:spLocks noGrp="1"/>
          </p:cNvSpPr>
          <p:nvPr>
            <p:ph type="title"/>
          </p:nvPr>
        </p:nvSpPr>
        <p:spPr/>
        <p:txBody>
          <a:bodyPr/>
          <a:lstStyle/>
          <a:p>
            <a:r>
              <a:rPr lang="fr-CH" dirty="0"/>
              <a:t>Bilan besoins fonctionnels</a:t>
            </a:r>
          </a:p>
        </p:txBody>
      </p:sp>
      <p:sp>
        <p:nvSpPr>
          <p:cNvPr id="3" name="Espace réservé du contenu 2">
            <a:extLst>
              <a:ext uri="{FF2B5EF4-FFF2-40B4-BE49-F238E27FC236}">
                <a16:creationId xmlns:a16="http://schemas.microsoft.com/office/drawing/2014/main" id="{DDAF83CA-DBE0-B61D-6DE6-028E5E1CE7F2}"/>
              </a:ext>
            </a:extLst>
          </p:cNvPr>
          <p:cNvSpPr>
            <a:spLocks noGrp="1"/>
          </p:cNvSpPr>
          <p:nvPr>
            <p:ph idx="1"/>
          </p:nvPr>
        </p:nvSpPr>
        <p:spPr/>
        <p:txBody>
          <a:bodyPr/>
          <a:lstStyle/>
          <a:p>
            <a:r>
              <a:rPr lang="fr-CH" sz="2400" dirty="0"/>
              <a:t>Jeu accessible en ligne</a:t>
            </a:r>
          </a:p>
          <a:p>
            <a:r>
              <a:rPr lang="fr-CH" sz="2400" dirty="0"/>
              <a:t>Système de salles</a:t>
            </a:r>
          </a:p>
          <a:p>
            <a:r>
              <a:rPr lang="fr-CH" sz="2400" dirty="0"/>
              <a:t>Règles du jeu authentiques et respectées</a:t>
            </a:r>
          </a:p>
          <a:p>
            <a:r>
              <a:rPr lang="fr-CH" sz="2400" dirty="0"/>
              <a:t>Scores calculés automatiquement</a:t>
            </a:r>
          </a:p>
          <a:p>
            <a:endParaRPr lang="fr-CH" dirty="0"/>
          </a:p>
        </p:txBody>
      </p:sp>
    </p:spTree>
    <p:extLst>
      <p:ext uri="{BB962C8B-B14F-4D97-AF65-F5344CB8AC3E}">
        <p14:creationId xmlns:p14="http://schemas.microsoft.com/office/powerpoint/2010/main" val="284407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192EB-9CE4-5B68-8590-1006897EE5E5}"/>
              </a:ext>
            </a:extLst>
          </p:cNvPr>
          <p:cNvSpPr>
            <a:spLocks noGrp="1"/>
          </p:cNvSpPr>
          <p:nvPr>
            <p:ph type="title"/>
          </p:nvPr>
        </p:nvSpPr>
        <p:spPr/>
        <p:txBody>
          <a:bodyPr/>
          <a:lstStyle/>
          <a:p>
            <a:r>
              <a:rPr lang="fr-CH" dirty="0"/>
              <a:t>Bilan besoins non fonctionnels</a:t>
            </a:r>
          </a:p>
        </p:txBody>
      </p:sp>
      <p:sp>
        <p:nvSpPr>
          <p:cNvPr id="3" name="Espace réservé du contenu 2">
            <a:extLst>
              <a:ext uri="{FF2B5EF4-FFF2-40B4-BE49-F238E27FC236}">
                <a16:creationId xmlns:a16="http://schemas.microsoft.com/office/drawing/2014/main" id="{079BC231-A477-37FA-BCDB-4588098561D4}"/>
              </a:ext>
            </a:extLst>
          </p:cNvPr>
          <p:cNvSpPr>
            <a:spLocks noGrp="1"/>
          </p:cNvSpPr>
          <p:nvPr>
            <p:ph idx="1"/>
          </p:nvPr>
        </p:nvSpPr>
        <p:spPr/>
        <p:txBody>
          <a:bodyPr>
            <a:normAutofit/>
          </a:bodyPr>
          <a:lstStyle/>
          <a:p>
            <a:r>
              <a:rPr lang="fr-CH" sz="2400" dirty="0"/>
              <a:t>Chargement des pages rapide</a:t>
            </a:r>
          </a:p>
          <a:p>
            <a:r>
              <a:rPr lang="fr-CH" sz="2400" dirty="0"/>
              <a:t>Fluidité entre les actions du joueur et l’affichage</a:t>
            </a:r>
          </a:p>
          <a:p>
            <a:r>
              <a:rPr lang="fr-CH" sz="2400" dirty="0"/>
              <a:t>Stabilité de la connexion des joueurs</a:t>
            </a:r>
          </a:p>
          <a:p>
            <a:r>
              <a:rPr lang="fr-CH" sz="2400" dirty="0"/>
              <a:t>Parties en simultané</a:t>
            </a:r>
          </a:p>
          <a:p>
            <a:r>
              <a:rPr lang="fr-CH" sz="2400" dirty="0"/>
              <a:t>Interface intuitive</a:t>
            </a:r>
          </a:p>
          <a:p>
            <a:endParaRPr lang="fr-CH" sz="2400" dirty="0"/>
          </a:p>
        </p:txBody>
      </p:sp>
    </p:spTree>
    <p:extLst>
      <p:ext uri="{BB962C8B-B14F-4D97-AF65-F5344CB8AC3E}">
        <p14:creationId xmlns:p14="http://schemas.microsoft.com/office/powerpoint/2010/main" val="341224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1FAB2D-8300-19FB-A240-408834A1315F}"/>
              </a:ext>
            </a:extLst>
          </p:cNvPr>
          <p:cNvSpPr>
            <a:spLocks noGrp="1"/>
          </p:cNvSpPr>
          <p:nvPr>
            <p:ph type="title"/>
          </p:nvPr>
        </p:nvSpPr>
        <p:spPr/>
        <p:txBody>
          <a:bodyPr/>
          <a:lstStyle/>
          <a:p>
            <a:r>
              <a:rPr lang="fr-CH" dirty="0"/>
              <a:t>Bilan contenu additionnel</a:t>
            </a:r>
          </a:p>
        </p:txBody>
      </p:sp>
      <p:sp>
        <p:nvSpPr>
          <p:cNvPr id="3" name="Espace réservé du contenu 2">
            <a:extLst>
              <a:ext uri="{FF2B5EF4-FFF2-40B4-BE49-F238E27FC236}">
                <a16:creationId xmlns:a16="http://schemas.microsoft.com/office/drawing/2014/main" id="{B20A25F5-1824-631D-25BB-8013856C8D3C}"/>
              </a:ext>
            </a:extLst>
          </p:cNvPr>
          <p:cNvSpPr>
            <a:spLocks noGrp="1"/>
          </p:cNvSpPr>
          <p:nvPr>
            <p:ph idx="1"/>
          </p:nvPr>
        </p:nvSpPr>
        <p:spPr/>
        <p:txBody>
          <a:bodyPr/>
          <a:lstStyle/>
          <a:p>
            <a:r>
              <a:rPr lang="fr-CH" sz="2400" dirty="0"/>
              <a:t>Personnalisation des règles </a:t>
            </a:r>
          </a:p>
          <a:p>
            <a:r>
              <a:rPr lang="fr-CH" sz="2400" dirty="0"/>
              <a:t>Parties avec plus de 6 joueurs</a:t>
            </a:r>
          </a:p>
          <a:p>
            <a:r>
              <a:rPr lang="fr-CH" sz="2400" dirty="0"/>
              <a:t>Animations / drag and drop pour poser une carte</a:t>
            </a:r>
          </a:p>
          <a:p>
            <a:endParaRPr lang="fr-CH" dirty="0"/>
          </a:p>
        </p:txBody>
      </p:sp>
    </p:spTree>
    <p:extLst>
      <p:ext uri="{BB962C8B-B14F-4D97-AF65-F5344CB8AC3E}">
        <p14:creationId xmlns:p14="http://schemas.microsoft.com/office/powerpoint/2010/main" val="1913281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865A61-6318-5F84-233F-F687166C0A41}"/>
              </a:ext>
            </a:extLst>
          </p:cNvPr>
          <p:cNvSpPr>
            <a:spLocks noGrp="1"/>
          </p:cNvSpPr>
          <p:nvPr>
            <p:ph type="title"/>
          </p:nvPr>
        </p:nvSpPr>
        <p:spPr/>
        <p:txBody>
          <a:bodyPr/>
          <a:lstStyle/>
          <a:p>
            <a:r>
              <a:rPr lang="fr-CH" dirty="0"/>
              <a:t>Choix</a:t>
            </a:r>
          </a:p>
        </p:txBody>
      </p:sp>
      <p:sp>
        <p:nvSpPr>
          <p:cNvPr id="3" name="Espace réservé du contenu 2">
            <a:extLst>
              <a:ext uri="{FF2B5EF4-FFF2-40B4-BE49-F238E27FC236}">
                <a16:creationId xmlns:a16="http://schemas.microsoft.com/office/drawing/2014/main" id="{457F60C1-4C5F-C83D-1A96-A67789FF5DAD}"/>
              </a:ext>
            </a:extLst>
          </p:cNvPr>
          <p:cNvSpPr>
            <a:spLocks noGrp="1"/>
          </p:cNvSpPr>
          <p:nvPr>
            <p:ph idx="1"/>
          </p:nvPr>
        </p:nvSpPr>
        <p:spPr/>
        <p:txBody>
          <a:bodyPr>
            <a:normAutofit/>
          </a:bodyPr>
          <a:lstStyle/>
          <a:p>
            <a:r>
              <a:rPr lang="fr-CH" sz="2400" dirty="0"/>
              <a:t>Application web</a:t>
            </a:r>
          </a:p>
          <a:p>
            <a:r>
              <a:rPr lang="fr-CH" sz="2400" dirty="0"/>
              <a:t>C# </a:t>
            </a:r>
            <a:r>
              <a:rPr lang="fr-CH" sz="2400" dirty="0">
                <a:latin typeface="Calibri" panose="020F0502020204030204" pitchFamily="34" charset="0"/>
                <a:cs typeface="Calibri" panose="020F0502020204030204" pitchFamily="34" charset="0"/>
              </a:rPr>
              <a:t>&amp;</a:t>
            </a:r>
            <a:r>
              <a:rPr lang="fr-CH" sz="2400" dirty="0"/>
              <a:t> </a:t>
            </a:r>
            <a:r>
              <a:rPr lang="fr-CH" sz="2400" dirty="0" err="1"/>
              <a:t>ASP.Net</a:t>
            </a:r>
            <a:endParaRPr lang="fr-CH" sz="2400" dirty="0"/>
          </a:p>
          <a:p>
            <a:r>
              <a:rPr lang="fr-CH" sz="2400" dirty="0" err="1"/>
              <a:t>SignalR</a:t>
            </a:r>
            <a:endParaRPr lang="fr-CH" sz="2400" dirty="0"/>
          </a:p>
          <a:p>
            <a:r>
              <a:rPr lang="fr-CH" sz="2400" dirty="0" err="1"/>
              <a:t>Blazor</a:t>
            </a:r>
            <a:r>
              <a:rPr lang="fr-CH" sz="2400" dirty="0"/>
              <a:t> </a:t>
            </a:r>
            <a:r>
              <a:rPr lang="fr-CH" sz="2400" dirty="0">
                <a:latin typeface="Calibri" panose="020F0502020204030204" pitchFamily="34" charset="0"/>
                <a:cs typeface="Calibri" panose="020F0502020204030204" pitchFamily="34" charset="0"/>
              </a:rPr>
              <a:t>&amp;</a:t>
            </a:r>
            <a:r>
              <a:rPr lang="fr-CH" sz="2400" dirty="0"/>
              <a:t> </a:t>
            </a:r>
            <a:r>
              <a:rPr lang="fr-CH" sz="2400" dirty="0" err="1"/>
              <a:t>MudBlazor</a:t>
            </a:r>
            <a:endParaRPr lang="fr-CH" sz="2400" dirty="0"/>
          </a:p>
          <a:p>
            <a:r>
              <a:rPr lang="fr-CH" sz="2400" dirty="0"/>
              <a:t>Accélération du déploiement abandonné</a:t>
            </a:r>
          </a:p>
          <a:p>
            <a:r>
              <a:rPr lang="fr-CH" sz="2400" dirty="0"/>
              <a:t>Fonctionnel vs Propreté</a:t>
            </a:r>
          </a:p>
          <a:p>
            <a:endParaRPr lang="fr-CH" dirty="0"/>
          </a:p>
        </p:txBody>
      </p:sp>
    </p:spTree>
    <p:extLst>
      <p:ext uri="{BB962C8B-B14F-4D97-AF65-F5344CB8AC3E}">
        <p14:creationId xmlns:p14="http://schemas.microsoft.com/office/powerpoint/2010/main" val="3286106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3FFF55-C435-6E5F-BA90-8C2F392979BA}"/>
              </a:ext>
            </a:extLst>
          </p:cNvPr>
          <p:cNvSpPr>
            <a:spLocks noGrp="1"/>
          </p:cNvSpPr>
          <p:nvPr>
            <p:ph type="title"/>
          </p:nvPr>
        </p:nvSpPr>
        <p:spPr/>
        <p:txBody>
          <a:bodyPr/>
          <a:lstStyle/>
          <a:p>
            <a:r>
              <a:rPr lang="fr-CH" dirty="0"/>
              <a:t>Problèmes </a:t>
            </a:r>
            <a:r>
              <a:rPr lang="fr-CH" dirty="0">
                <a:latin typeface="Calibri" panose="020F0502020204030204" pitchFamily="34" charset="0"/>
                <a:cs typeface="Calibri" panose="020F0502020204030204" pitchFamily="34" charset="0"/>
              </a:rPr>
              <a:t>&amp;</a:t>
            </a:r>
            <a:r>
              <a:rPr lang="fr-CH" dirty="0"/>
              <a:t> Solutions</a:t>
            </a:r>
          </a:p>
        </p:txBody>
      </p:sp>
      <p:sp>
        <p:nvSpPr>
          <p:cNvPr id="3" name="Espace réservé du contenu 2">
            <a:extLst>
              <a:ext uri="{FF2B5EF4-FFF2-40B4-BE49-F238E27FC236}">
                <a16:creationId xmlns:a16="http://schemas.microsoft.com/office/drawing/2014/main" id="{319A1FA8-D5B5-77A4-126F-FB26130131B2}"/>
              </a:ext>
            </a:extLst>
          </p:cNvPr>
          <p:cNvSpPr>
            <a:spLocks noGrp="1"/>
          </p:cNvSpPr>
          <p:nvPr>
            <p:ph idx="1"/>
          </p:nvPr>
        </p:nvSpPr>
        <p:spPr>
          <a:xfrm>
            <a:off x="5272054" y="2311755"/>
            <a:ext cx="4125499" cy="3880773"/>
          </a:xfrm>
        </p:spPr>
        <p:txBody>
          <a:bodyPr>
            <a:normAutofit/>
          </a:bodyPr>
          <a:lstStyle/>
          <a:p>
            <a:r>
              <a:rPr lang="fr-CH" sz="2400" dirty="0"/>
              <a:t>Tout mettre sur une page</a:t>
            </a:r>
          </a:p>
          <a:p>
            <a:r>
              <a:rPr lang="fr-CH" sz="2400" dirty="0"/>
              <a:t>Refonte de tout le code</a:t>
            </a:r>
          </a:p>
          <a:p>
            <a:r>
              <a:rPr lang="fr-CH" sz="2400" dirty="0"/>
              <a:t>Push de tag obligatoire</a:t>
            </a:r>
          </a:p>
          <a:p>
            <a:r>
              <a:rPr lang="fr-CH" sz="2400" dirty="0"/>
              <a:t>Reprise des images du jeu</a:t>
            </a:r>
          </a:p>
          <a:p>
            <a:r>
              <a:rPr lang="fr-CH" sz="2400" dirty="0"/>
              <a:t>Aucune solution trouvée</a:t>
            </a:r>
          </a:p>
          <a:p>
            <a:r>
              <a:rPr lang="fr-CH" sz="2400" dirty="0"/>
              <a:t>Bricolage en HTML / CSS</a:t>
            </a:r>
          </a:p>
        </p:txBody>
      </p:sp>
      <p:sp>
        <p:nvSpPr>
          <p:cNvPr id="4" name="Espace réservé du contenu 2">
            <a:extLst>
              <a:ext uri="{FF2B5EF4-FFF2-40B4-BE49-F238E27FC236}">
                <a16:creationId xmlns:a16="http://schemas.microsoft.com/office/drawing/2014/main" id="{3C849D8D-1BBB-C8E7-F660-D07BBCDFF137}"/>
              </a:ext>
            </a:extLst>
          </p:cNvPr>
          <p:cNvSpPr txBox="1">
            <a:spLocks/>
          </p:cNvSpPr>
          <p:nvPr/>
        </p:nvSpPr>
        <p:spPr>
          <a:xfrm>
            <a:off x="361245" y="2311754"/>
            <a:ext cx="513644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fr-CH" sz="2400" dirty="0"/>
              <a:t>Communication non persistante</a:t>
            </a:r>
          </a:p>
          <a:p>
            <a:r>
              <a:rPr lang="fr-CH" sz="2400" dirty="0"/>
              <a:t>Architecture de l’application</a:t>
            </a:r>
          </a:p>
          <a:p>
            <a:r>
              <a:rPr lang="fr-CH" sz="2400" dirty="0"/>
              <a:t>Problème de CI/CD</a:t>
            </a:r>
          </a:p>
          <a:p>
            <a:r>
              <a:rPr lang="fr-CH" sz="2400" dirty="0"/>
              <a:t>Images du jeu</a:t>
            </a:r>
          </a:p>
          <a:p>
            <a:r>
              <a:rPr lang="fr-CH" sz="2400" dirty="0"/>
              <a:t>Debugger</a:t>
            </a:r>
          </a:p>
          <a:p>
            <a:r>
              <a:rPr lang="fr-CH" sz="2400" dirty="0"/>
              <a:t>Personnalisation de </a:t>
            </a:r>
            <a:r>
              <a:rPr lang="fr-CH" sz="2400" dirty="0" err="1"/>
              <a:t>MudBlazor</a:t>
            </a:r>
            <a:endParaRPr lang="fr-CH" sz="2400" dirty="0"/>
          </a:p>
        </p:txBody>
      </p:sp>
    </p:spTree>
    <p:extLst>
      <p:ext uri="{BB962C8B-B14F-4D97-AF65-F5344CB8AC3E}">
        <p14:creationId xmlns:p14="http://schemas.microsoft.com/office/powerpoint/2010/main" val="3935153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B03804-5DE5-941F-E047-EE0E067933A0}"/>
              </a:ext>
            </a:extLst>
          </p:cNvPr>
          <p:cNvSpPr>
            <a:spLocks noGrp="1"/>
          </p:cNvSpPr>
          <p:nvPr>
            <p:ph type="title"/>
          </p:nvPr>
        </p:nvSpPr>
        <p:spPr/>
        <p:txBody>
          <a:bodyPr/>
          <a:lstStyle/>
          <a:p>
            <a:r>
              <a:rPr lang="fr-CH" dirty="0"/>
              <a:t>Conclusion</a:t>
            </a:r>
          </a:p>
        </p:txBody>
      </p:sp>
      <p:sp>
        <p:nvSpPr>
          <p:cNvPr id="3" name="Espace réservé du contenu 2">
            <a:extLst>
              <a:ext uri="{FF2B5EF4-FFF2-40B4-BE49-F238E27FC236}">
                <a16:creationId xmlns:a16="http://schemas.microsoft.com/office/drawing/2014/main" id="{3605302F-CB05-DDDC-ABED-BADA353CB1CC}"/>
              </a:ext>
            </a:extLst>
          </p:cNvPr>
          <p:cNvSpPr>
            <a:spLocks noGrp="1"/>
          </p:cNvSpPr>
          <p:nvPr>
            <p:ph idx="1"/>
          </p:nvPr>
        </p:nvSpPr>
        <p:spPr/>
        <p:txBody>
          <a:bodyPr>
            <a:normAutofit/>
          </a:bodyPr>
          <a:lstStyle/>
          <a:p>
            <a:r>
              <a:rPr lang="fr-CH" sz="2400" dirty="0"/>
              <a:t>Contents du résultat</a:t>
            </a:r>
          </a:p>
          <a:p>
            <a:r>
              <a:rPr lang="fr-CH" sz="2400" dirty="0"/>
              <a:t>Jeu de base fonctionnel</a:t>
            </a:r>
          </a:p>
          <a:p>
            <a:r>
              <a:rPr lang="fr-CH" sz="2400" dirty="0"/>
              <a:t>Fonctionnalités optionnelles déjà débutées</a:t>
            </a:r>
          </a:p>
          <a:p>
            <a:r>
              <a:rPr lang="fr-CH" sz="2400" dirty="0"/>
              <a:t>Prise en main lente</a:t>
            </a:r>
          </a:p>
          <a:p>
            <a:r>
              <a:rPr lang="fr-CH" sz="2400" dirty="0"/>
              <a:t>Technologies intéressantes à utiliser</a:t>
            </a:r>
          </a:p>
          <a:p>
            <a:endParaRPr lang="fr-CH" dirty="0"/>
          </a:p>
        </p:txBody>
      </p:sp>
    </p:spTree>
    <p:extLst>
      <p:ext uri="{BB962C8B-B14F-4D97-AF65-F5344CB8AC3E}">
        <p14:creationId xmlns:p14="http://schemas.microsoft.com/office/powerpoint/2010/main" val="3088779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3D271C-B8BE-77B3-071D-35FFCDC7C253}"/>
              </a:ext>
            </a:extLst>
          </p:cNvPr>
          <p:cNvSpPr>
            <a:spLocks noGrp="1"/>
          </p:cNvSpPr>
          <p:nvPr>
            <p:ph type="title"/>
          </p:nvPr>
        </p:nvSpPr>
        <p:spPr/>
        <p:txBody>
          <a:bodyPr/>
          <a:lstStyle/>
          <a:p>
            <a:r>
              <a:rPr lang="fr-CH" dirty="0"/>
              <a:t>Des questions ?</a:t>
            </a:r>
          </a:p>
        </p:txBody>
      </p:sp>
      <p:sp>
        <p:nvSpPr>
          <p:cNvPr id="3" name="Espace réservé du texte 2">
            <a:extLst>
              <a:ext uri="{FF2B5EF4-FFF2-40B4-BE49-F238E27FC236}">
                <a16:creationId xmlns:a16="http://schemas.microsoft.com/office/drawing/2014/main" id="{8A3E065A-DCF5-9B18-6D15-FB6684F35972}"/>
              </a:ext>
            </a:extLst>
          </p:cNvPr>
          <p:cNvSpPr>
            <a:spLocks noGrp="1"/>
          </p:cNvSpPr>
          <p:nvPr>
            <p:ph type="body" idx="1"/>
          </p:nvPr>
        </p:nvSpPr>
        <p:spPr>
          <a:xfrm>
            <a:off x="677335" y="4527448"/>
            <a:ext cx="4971111" cy="860400"/>
          </a:xfrm>
        </p:spPr>
        <p:txBody>
          <a:bodyPr/>
          <a:lstStyle/>
          <a:p>
            <a:r>
              <a:rPr lang="fr-CH" dirty="0"/>
              <a:t>Merci pour votre écoute attentive et n’hésitez pas à tester notre application !</a:t>
            </a:r>
          </a:p>
        </p:txBody>
      </p:sp>
      <p:sp>
        <p:nvSpPr>
          <p:cNvPr id="5" name="Rectangle : coins arrondis 4">
            <a:extLst>
              <a:ext uri="{FF2B5EF4-FFF2-40B4-BE49-F238E27FC236}">
                <a16:creationId xmlns:a16="http://schemas.microsoft.com/office/drawing/2014/main" id="{E00573E6-05BA-7EEB-7B96-5BEF7BE0CF97}"/>
              </a:ext>
            </a:extLst>
          </p:cNvPr>
          <p:cNvSpPr/>
          <p:nvPr/>
        </p:nvSpPr>
        <p:spPr>
          <a:xfrm>
            <a:off x="8159114" y="2749390"/>
            <a:ext cx="132348" cy="2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Rectangle 6">
            <a:extLst>
              <a:ext uri="{FF2B5EF4-FFF2-40B4-BE49-F238E27FC236}">
                <a16:creationId xmlns:a16="http://schemas.microsoft.com/office/drawing/2014/main" id="{423F66BB-7BD1-738F-0390-C20995D1F19E}"/>
              </a:ext>
            </a:extLst>
          </p:cNvPr>
          <p:cNvSpPr/>
          <p:nvPr/>
        </p:nvSpPr>
        <p:spPr>
          <a:xfrm rot="2475675">
            <a:off x="7185653" y="2506362"/>
            <a:ext cx="216383" cy="1039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F3E9BDF1-1901-8D82-7AEC-59518717CFCA}"/>
              </a:ext>
            </a:extLst>
          </p:cNvPr>
          <p:cNvSpPr/>
          <p:nvPr/>
        </p:nvSpPr>
        <p:spPr>
          <a:xfrm>
            <a:off x="7592226" y="2468537"/>
            <a:ext cx="452713" cy="1418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Émoticône 10">
            <a:extLst>
              <a:ext uri="{FF2B5EF4-FFF2-40B4-BE49-F238E27FC236}">
                <a16:creationId xmlns:a16="http://schemas.microsoft.com/office/drawing/2014/main" id="{D6649333-1B20-8689-846D-225D9E26AF79}"/>
              </a:ext>
            </a:extLst>
          </p:cNvPr>
          <p:cNvSpPr/>
          <p:nvPr/>
        </p:nvSpPr>
        <p:spPr>
          <a:xfrm>
            <a:off x="7184377" y="1443817"/>
            <a:ext cx="1239862" cy="1218531"/>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3" name="Rectangle 12">
            <a:extLst>
              <a:ext uri="{FF2B5EF4-FFF2-40B4-BE49-F238E27FC236}">
                <a16:creationId xmlns:a16="http://schemas.microsoft.com/office/drawing/2014/main" id="{2C9DF3E3-DCDD-E1B3-5061-D8F32563D156}"/>
              </a:ext>
            </a:extLst>
          </p:cNvPr>
          <p:cNvSpPr/>
          <p:nvPr/>
        </p:nvSpPr>
        <p:spPr>
          <a:xfrm rot="4741781">
            <a:off x="7506522" y="2661042"/>
            <a:ext cx="201039" cy="122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15" name="Ellipse 14">
            <a:extLst>
              <a:ext uri="{FF2B5EF4-FFF2-40B4-BE49-F238E27FC236}">
                <a16:creationId xmlns:a16="http://schemas.microsoft.com/office/drawing/2014/main" id="{643D9003-9511-A5B1-0E52-09C84B13076D}"/>
              </a:ext>
            </a:extLst>
          </p:cNvPr>
          <p:cNvSpPr/>
          <p:nvPr/>
        </p:nvSpPr>
        <p:spPr>
          <a:xfrm>
            <a:off x="8125797" y="2934078"/>
            <a:ext cx="351538" cy="430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7" name="Image 26">
            <a:extLst>
              <a:ext uri="{FF2B5EF4-FFF2-40B4-BE49-F238E27FC236}">
                <a16:creationId xmlns:a16="http://schemas.microsoft.com/office/drawing/2014/main" id="{7E45DCE4-E9A2-BA76-CF82-8747685D5B86}"/>
              </a:ext>
            </a:extLst>
          </p:cNvPr>
          <p:cNvPicPr>
            <a:picLocks noChangeAspect="1"/>
          </p:cNvPicPr>
          <p:nvPr/>
        </p:nvPicPr>
        <p:blipFill>
          <a:blip r:embed="rId2"/>
          <a:stretch>
            <a:fillRect/>
          </a:stretch>
        </p:blipFill>
        <p:spPr>
          <a:xfrm>
            <a:off x="6755932" y="873490"/>
            <a:ext cx="1828638" cy="870315"/>
          </a:xfrm>
          <a:prstGeom prst="rect">
            <a:avLst/>
          </a:prstGeom>
        </p:spPr>
      </p:pic>
      <mc:AlternateContent xmlns:mc="http://schemas.openxmlformats.org/markup-compatibility/2006" xmlns:p14="http://schemas.microsoft.com/office/powerpoint/2010/main">
        <mc:Choice Requires="p14">
          <p:contentPart p14:bwMode="auto" r:id="rId3">
            <p14:nvContentPartPr>
              <p14:cNvPr id="28" name="Encre 27">
                <a:extLst>
                  <a:ext uri="{FF2B5EF4-FFF2-40B4-BE49-F238E27FC236}">
                    <a16:creationId xmlns:a16="http://schemas.microsoft.com/office/drawing/2014/main" id="{A6144273-4C83-BAF5-E938-5BAA991B486D}"/>
                  </a:ext>
                </a:extLst>
              </p14:cNvPr>
              <p14:cNvContentPartPr/>
              <p14:nvPr/>
            </p14:nvContentPartPr>
            <p14:xfrm>
              <a:off x="7474903" y="1772249"/>
              <a:ext cx="242640" cy="220320"/>
            </p14:xfrm>
          </p:contentPart>
        </mc:Choice>
        <mc:Fallback xmlns="">
          <p:pic>
            <p:nvPicPr>
              <p:cNvPr id="28" name="Encre 27">
                <a:extLst>
                  <a:ext uri="{FF2B5EF4-FFF2-40B4-BE49-F238E27FC236}">
                    <a16:creationId xmlns:a16="http://schemas.microsoft.com/office/drawing/2014/main" id="{A6144273-4C83-BAF5-E938-5BAA991B486D}"/>
                  </a:ext>
                </a:extLst>
              </p:cNvPr>
              <p:cNvPicPr/>
              <p:nvPr/>
            </p:nvPicPr>
            <p:blipFill>
              <a:blip r:embed="rId4"/>
              <a:stretch>
                <a:fillRect/>
              </a:stretch>
            </p:blipFill>
            <p:spPr>
              <a:xfrm>
                <a:off x="7411903" y="1709249"/>
                <a:ext cx="3682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Encre 29">
                <a:extLst>
                  <a:ext uri="{FF2B5EF4-FFF2-40B4-BE49-F238E27FC236}">
                    <a16:creationId xmlns:a16="http://schemas.microsoft.com/office/drawing/2014/main" id="{1FE4B33D-2596-BA8E-760F-A2AAC094475B}"/>
                  </a:ext>
                </a:extLst>
              </p14:cNvPr>
              <p14:cNvContentPartPr/>
              <p14:nvPr/>
            </p14:nvContentPartPr>
            <p14:xfrm>
              <a:off x="7361143" y="1695929"/>
              <a:ext cx="386280" cy="38880"/>
            </p14:xfrm>
          </p:contentPart>
        </mc:Choice>
        <mc:Fallback xmlns="">
          <p:pic>
            <p:nvPicPr>
              <p:cNvPr id="30" name="Encre 29">
                <a:extLst>
                  <a:ext uri="{FF2B5EF4-FFF2-40B4-BE49-F238E27FC236}">
                    <a16:creationId xmlns:a16="http://schemas.microsoft.com/office/drawing/2014/main" id="{1FE4B33D-2596-BA8E-760F-A2AAC094475B}"/>
                  </a:ext>
                </a:extLst>
              </p:cNvPr>
              <p:cNvPicPr/>
              <p:nvPr/>
            </p:nvPicPr>
            <p:blipFill>
              <a:blip r:embed="rId6"/>
              <a:stretch>
                <a:fillRect/>
              </a:stretch>
            </p:blipFill>
            <p:spPr>
              <a:xfrm>
                <a:off x="7352143" y="1687289"/>
                <a:ext cx="4039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Encre 30">
                <a:extLst>
                  <a:ext uri="{FF2B5EF4-FFF2-40B4-BE49-F238E27FC236}">
                    <a16:creationId xmlns:a16="http://schemas.microsoft.com/office/drawing/2014/main" id="{8CDCF0D0-3478-C25E-4A7E-E8030848D8D0}"/>
                  </a:ext>
                </a:extLst>
              </p14:cNvPr>
              <p14:cNvContentPartPr/>
              <p14:nvPr/>
            </p14:nvContentPartPr>
            <p14:xfrm>
              <a:off x="7722223" y="1727969"/>
              <a:ext cx="607320" cy="33840"/>
            </p14:xfrm>
          </p:contentPart>
        </mc:Choice>
        <mc:Fallback xmlns="">
          <p:pic>
            <p:nvPicPr>
              <p:cNvPr id="31" name="Encre 30">
                <a:extLst>
                  <a:ext uri="{FF2B5EF4-FFF2-40B4-BE49-F238E27FC236}">
                    <a16:creationId xmlns:a16="http://schemas.microsoft.com/office/drawing/2014/main" id="{8CDCF0D0-3478-C25E-4A7E-E8030848D8D0}"/>
                  </a:ext>
                </a:extLst>
              </p:cNvPr>
              <p:cNvPicPr/>
              <p:nvPr/>
            </p:nvPicPr>
            <p:blipFill>
              <a:blip r:embed="rId8"/>
              <a:stretch>
                <a:fillRect/>
              </a:stretch>
            </p:blipFill>
            <p:spPr>
              <a:xfrm>
                <a:off x="7713223" y="1719329"/>
                <a:ext cx="624960" cy="51480"/>
              </a:xfrm>
              <a:prstGeom prst="rect">
                <a:avLst/>
              </a:prstGeom>
            </p:spPr>
          </p:pic>
        </mc:Fallback>
      </mc:AlternateContent>
      <p:pic>
        <p:nvPicPr>
          <p:cNvPr id="33" name="Image 32">
            <a:extLst>
              <a:ext uri="{FF2B5EF4-FFF2-40B4-BE49-F238E27FC236}">
                <a16:creationId xmlns:a16="http://schemas.microsoft.com/office/drawing/2014/main" id="{029091C3-0EBB-BC30-B39A-45DD7007378C}"/>
              </a:ext>
            </a:extLst>
          </p:cNvPr>
          <p:cNvPicPr>
            <a:picLocks noChangeAspect="1"/>
          </p:cNvPicPr>
          <p:nvPr/>
        </p:nvPicPr>
        <p:blipFill>
          <a:blip r:embed="rId9"/>
          <a:stretch>
            <a:fillRect/>
          </a:stretch>
        </p:blipFill>
        <p:spPr>
          <a:xfrm rot="18900000">
            <a:off x="5953536" y="1764429"/>
            <a:ext cx="2288960" cy="2288960"/>
          </a:xfrm>
          <a:prstGeom prst="rect">
            <a:avLst/>
          </a:prstGeom>
        </p:spPr>
      </p:pic>
    </p:spTree>
    <p:extLst>
      <p:ext uri="{BB962C8B-B14F-4D97-AF65-F5344CB8AC3E}">
        <p14:creationId xmlns:p14="http://schemas.microsoft.com/office/powerpoint/2010/main" val="2728077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8C267D-72A2-BD8E-5110-BBB4A006D84C}"/>
              </a:ext>
            </a:extLst>
          </p:cNvPr>
          <p:cNvSpPr>
            <a:spLocks noGrp="1"/>
          </p:cNvSpPr>
          <p:nvPr>
            <p:ph type="title"/>
          </p:nvPr>
        </p:nvSpPr>
        <p:spPr>
          <a:xfrm>
            <a:off x="341669" y="1602419"/>
            <a:ext cx="9543112" cy="1826581"/>
          </a:xfrm>
        </p:spPr>
        <p:txBody>
          <a:bodyPr/>
          <a:lstStyle/>
          <a:p>
            <a:r>
              <a:rPr lang="fr-CH" dirty="0"/>
              <a:t>kingskullclassiconline.azurewebsites.net</a:t>
            </a:r>
          </a:p>
        </p:txBody>
      </p:sp>
    </p:spTree>
    <p:extLst>
      <p:ext uri="{BB962C8B-B14F-4D97-AF65-F5344CB8AC3E}">
        <p14:creationId xmlns:p14="http://schemas.microsoft.com/office/powerpoint/2010/main" val="4059222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4BFD3F-C6A6-CB44-6BA2-6F18409C89B1}"/>
              </a:ext>
            </a:extLst>
          </p:cNvPr>
          <p:cNvSpPr>
            <a:spLocks noGrp="1"/>
          </p:cNvSpPr>
          <p:nvPr>
            <p:ph type="title"/>
          </p:nvPr>
        </p:nvSpPr>
        <p:spPr/>
        <p:txBody>
          <a:bodyPr/>
          <a:lstStyle/>
          <a:p>
            <a:r>
              <a:rPr lang="fr-CH" dirty="0"/>
              <a:t>Sommaire</a:t>
            </a:r>
          </a:p>
        </p:txBody>
      </p:sp>
      <p:sp>
        <p:nvSpPr>
          <p:cNvPr id="3" name="Espace réservé du contenu 2">
            <a:extLst>
              <a:ext uri="{FF2B5EF4-FFF2-40B4-BE49-F238E27FC236}">
                <a16:creationId xmlns:a16="http://schemas.microsoft.com/office/drawing/2014/main" id="{96071FDB-2078-A447-9AFA-90BFF9644667}"/>
              </a:ext>
            </a:extLst>
          </p:cNvPr>
          <p:cNvSpPr>
            <a:spLocks noGrp="1"/>
          </p:cNvSpPr>
          <p:nvPr>
            <p:ph idx="1"/>
          </p:nvPr>
        </p:nvSpPr>
        <p:spPr>
          <a:xfrm>
            <a:off x="677334" y="1930400"/>
            <a:ext cx="8596668" cy="4110963"/>
          </a:xfrm>
        </p:spPr>
        <p:txBody>
          <a:bodyPr>
            <a:normAutofit lnSpcReduction="10000"/>
          </a:bodyPr>
          <a:lstStyle/>
          <a:p>
            <a:r>
              <a:rPr lang="fr-CH" sz="2400" dirty="0"/>
              <a:t>Contexte</a:t>
            </a:r>
          </a:p>
          <a:p>
            <a:r>
              <a:rPr lang="fr-CH" sz="2400" dirty="0"/>
              <a:t>Problématique</a:t>
            </a:r>
          </a:p>
          <a:p>
            <a:r>
              <a:rPr lang="fr-CH" sz="2400" dirty="0"/>
              <a:t>Solution</a:t>
            </a:r>
          </a:p>
          <a:p>
            <a:r>
              <a:rPr lang="fr-CH" sz="2400" dirty="0"/>
              <a:t>Infrastructure</a:t>
            </a:r>
          </a:p>
          <a:p>
            <a:r>
              <a:rPr lang="fr-CH" sz="2400" dirty="0"/>
              <a:t>Répartition du travail</a:t>
            </a:r>
          </a:p>
          <a:p>
            <a:r>
              <a:rPr lang="fr-CH" sz="2400" dirty="0"/>
              <a:t>Bilan</a:t>
            </a:r>
          </a:p>
          <a:p>
            <a:r>
              <a:rPr lang="fr-CH" sz="2400" dirty="0"/>
              <a:t>Choix</a:t>
            </a:r>
          </a:p>
          <a:p>
            <a:r>
              <a:rPr lang="fr-CH" sz="2400" dirty="0"/>
              <a:t>Problèmes </a:t>
            </a:r>
            <a:r>
              <a:rPr lang="fr-CH" sz="2400" dirty="0">
                <a:latin typeface="Calibri" panose="020F0502020204030204" pitchFamily="34" charset="0"/>
                <a:cs typeface="Calibri" panose="020F0502020204030204" pitchFamily="34" charset="0"/>
              </a:rPr>
              <a:t>&amp;</a:t>
            </a:r>
            <a:r>
              <a:rPr lang="fr-CH" sz="2400" dirty="0"/>
              <a:t> solutions</a:t>
            </a:r>
          </a:p>
          <a:p>
            <a:r>
              <a:rPr lang="fr-CH" sz="2400" dirty="0"/>
              <a:t>Conclusion</a:t>
            </a:r>
            <a:endParaRPr lang="fr-CH" sz="1400" dirty="0"/>
          </a:p>
        </p:txBody>
      </p:sp>
    </p:spTree>
    <p:extLst>
      <p:ext uri="{BB962C8B-B14F-4D97-AF65-F5344CB8AC3E}">
        <p14:creationId xmlns:p14="http://schemas.microsoft.com/office/powerpoint/2010/main" val="273523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texte, télécommande, contrôle, main&#10;&#10;Description générée automatiquement">
            <a:extLst>
              <a:ext uri="{FF2B5EF4-FFF2-40B4-BE49-F238E27FC236}">
                <a16:creationId xmlns:a16="http://schemas.microsoft.com/office/drawing/2014/main" id="{7F9AE158-F265-E939-0C7D-F795EBA34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39648">
            <a:off x="1438151" y="4479307"/>
            <a:ext cx="1665787" cy="1005421"/>
          </a:xfrm>
          <a:prstGeom prst="rect">
            <a:avLst/>
          </a:prstGeom>
        </p:spPr>
      </p:pic>
      <p:sp>
        <p:nvSpPr>
          <p:cNvPr id="2" name="Titre 1">
            <a:extLst>
              <a:ext uri="{FF2B5EF4-FFF2-40B4-BE49-F238E27FC236}">
                <a16:creationId xmlns:a16="http://schemas.microsoft.com/office/drawing/2014/main" id="{CD1C9090-34B4-C919-B46A-86B0626200A6}"/>
              </a:ext>
            </a:extLst>
          </p:cNvPr>
          <p:cNvSpPr>
            <a:spLocks noGrp="1"/>
          </p:cNvSpPr>
          <p:nvPr>
            <p:ph type="title"/>
          </p:nvPr>
        </p:nvSpPr>
        <p:spPr/>
        <p:txBody>
          <a:bodyPr/>
          <a:lstStyle/>
          <a:p>
            <a:r>
              <a:rPr lang="fr-CH" dirty="0"/>
              <a:t>Contexte</a:t>
            </a:r>
          </a:p>
        </p:txBody>
      </p:sp>
      <p:pic>
        <p:nvPicPr>
          <p:cNvPr id="6" name="Image 5" descr="Une image contenant oiseau, oiseau aquatique, debout, oie&#10;&#10;Description générée automatiquement">
            <a:extLst>
              <a:ext uri="{FF2B5EF4-FFF2-40B4-BE49-F238E27FC236}">
                <a16:creationId xmlns:a16="http://schemas.microsoft.com/office/drawing/2014/main" id="{66968ABC-7488-5C45-C213-2684EE66D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357" y="3429000"/>
            <a:ext cx="2282876" cy="2612475"/>
          </a:xfrm>
          <a:prstGeom prst="rect">
            <a:avLst/>
          </a:prstGeom>
        </p:spPr>
      </p:pic>
      <p:pic>
        <p:nvPicPr>
          <p:cNvPr id="8" name="Image 7" descr="Une image contenant texte, bâtiment, matériau de construction, brique&#10;&#10;Description générée automatiquement">
            <a:extLst>
              <a:ext uri="{FF2B5EF4-FFF2-40B4-BE49-F238E27FC236}">
                <a16:creationId xmlns:a16="http://schemas.microsoft.com/office/drawing/2014/main" id="{2E6D977C-B58C-2CE5-62FA-50F0C08BF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088" y="3140591"/>
            <a:ext cx="2756032" cy="2904083"/>
          </a:xfrm>
          <a:prstGeom prst="rect">
            <a:avLst/>
          </a:prstGeom>
        </p:spPr>
      </p:pic>
      <p:pic>
        <p:nvPicPr>
          <p:cNvPr id="4" name="Image 3" descr="Une image contenant jouet, poupée&#10;&#10;Description générée automatiquement">
            <a:extLst>
              <a:ext uri="{FF2B5EF4-FFF2-40B4-BE49-F238E27FC236}">
                <a16:creationId xmlns:a16="http://schemas.microsoft.com/office/drawing/2014/main" id="{C585F2B0-D237-45BE-BAB2-CCCE2952B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1150" y="3362442"/>
            <a:ext cx="1552699" cy="2535382"/>
          </a:xfrm>
          <a:prstGeom prst="rect">
            <a:avLst/>
          </a:prstGeom>
        </p:spPr>
      </p:pic>
      <p:sp>
        <p:nvSpPr>
          <p:cNvPr id="14" name="Bulle narrative : ronde 13">
            <a:extLst>
              <a:ext uri="{FF2B5EF4-FFF2-40B4-BE49-F238E27FC236}">
                <a16:creationId xmlns:a16="http://schemas.microsoft.com/office/drawing/2014/main" id="{409584D4-7D5A-B667-82C6-E79B1132658F}"/>
              </a:ext>
            </a:extLst>
          </p:cNvPr>
          <p:cNvSpPr/>
          <p:nvPr/>
        </p:nvSpPr>
        <p:spPr>
          <a:xfrm rot="20245725" flipH="1">
            <a:off x="120457" y="2249104"/>
            <a:ext cx="2700019" cy="1459796"/>
          </a:xfrm>
          <a:prstGeom prst="wedgeEllipseCallout">
            <a:avLst>
              <a:gd name="adj1" fmla="val -33831"/>
              <a:gd name="adj2" fmla="val 69766"/>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CH" sz="2000" dirty="0"/>
              <a:t>Hey, ça te dit une petite partie ?</a:t>
            </a:r>
          </a:p>
        </p:txBody>
      </p:sp>
      <p:sp>
        <p:nvSpPr>
          <p:cNvPr id="15" name="Bulle narrative : ronde 14">
            <a:extLst>
              <a:ext uri="{FF2B5EF4-FFF2-40B4-BE49-F238E27FC236}">
                <a16:creationId xmlns:a16="http://schemas.microsoft.com/office/drawing/2014/main" id="{2A639C55-E400-C418-2FC2-844F0480FE02}"/>
              </a:ext>
            </a:extLst>
          </p:cNvPr>
          <p:cNvSpPr/>
          <p:nvPr/>
        </p:nvSpPr>
        <p:spPr>
          <a:xfrm>
            <a:off x="7963270" y="1198485"/>
            <a:ext cx="3115060" cy="1624703"/>
          </a:xfrm>
          <a:prstGeom prst="wedgeEllipseCallout">
            <a:avLst>
              <a:gd name="adj1" fmla="val 21131"/>
              <a:gd name="adj2" fmla="val 73762"/>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CH" sz="2000" dirty="0"/>
              <a:t>Impossible. Je suis actuellement bloqué par un mur en brique.</a:t>
            </a:r>
          </a:p>
        </p:txBody>
      </p:sp>
      <p:sp>
        <p:nvSpPr>
          <p:cNvPr id="16" name="Bulle narrative : ronde 15">
            <a:extLst>
              <a:ext uri="{FF2B5EF4-FFF2-40B4-BE49-F238E27FC236}">
                <a16:creationId xmlns:a16="http://schemas.microsoft.com/office/drawing/2014/main" id="{7D9DB4E3-E850-9DCF-209D-E4FD9AB55B83}"/>
              </a:ext>
            </a:extLst>
          </p:cNvPr>
          <p:cNvSpPr/>
          <p:nvPr/>
        </p:nvSpPr>
        <p:spPr>
          <a:xfrm>
            <a:off x="3897863" y="1564443"/>
            <a:ext cx="3522723" cy="1624703"/>
          </a:xfrm>
          <a:prstGeom prst="wedgeEllipseCallout">
            <a:avLst>
              <a:gd name="adj1" fmla="val -57257"/>
              <a:gd name="adj2" fmla="val 84549"/>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CH" sz="2000" dirty="0"/>
              <a:t>Pas de soucis. King </a:t>
            </a:r>
            <a:r>
              <a:rPr lang="fr-CH" sz="2000" dirty="0" err="1"/>
              <a:t>Skull</a:t>
            </a:r>
            <a:r>
              <a:rPr lang="fr-CH" sz="2000" dirty="0"/>
              <a:t> est disponible en ligne.</a:t>
            </a:r>
          </a:p>
          <a:p>
            <a:pPr algn="ctr"/>
            <a:r>
              <a:rPr lang="fr-CH" sz="1000" dirty="0"/>
              <a:t>PS. Le jeu n’est pas adapté pour l’affichage smartphone.</a:t>
            </a:r>
          </a:p>
        </p:txBody>
      </p:sp>
      <p:sp>
        <p:nvSpPr>
          <p:cNvPr id="17" name="Bulle narrative : ronde 16">
            <a:extLst>
              <a:ext uri="{FF2B5EF4-FFF2-40B4-BE49-F238E27FC236}">
                <a16:creationId xmlns:a16="http://schemas.microsoft.com/office/drawing/2014/main" id="{D2E004D7-3D16-62BC-2639-C58DC2D97ED5}"/>
              </a:ext>
            </a:extLst>
          </p:cNvPr>
          <p:cNvSpPr/>
          <p:nvPr/>
        </p:nvSpPr>
        <p:spPr>
          <a:xfrm>
            <a:off x="2760956" y="2639020"/>
            <a:ext cx="1331650" cy="625875"/>
          </a:xfrm>
          <a:prstGeom prst="wedgeEllipseCallout">
            <a:avLst>
              <a:gd name="adj1" fmla="val -9022"/>
              <a:gd name="adj2" fmla="val 63949"/>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CH" sz="2000" dirty="0"/>
              <a:t>Hein ?</a:t>
            </a:r>
          </a:p>
        </p:txBody>
      </p:sp>
    </p:spTree>
    <p:extLst>
      <p:ext uri="{BB962C8B-B14F-4D97-AF65-F5344CB8AC3E}">
        <p14:creationId xmlns:p14="http://schemas.microsoft.com/office/powerpoint/2010/main" val="119794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500"/>
                            </p:stCondLst>
                            <p:childTnLst>
                              <p:par>
                                <p:cTn id="13" presetID="2" presetClass="entr" presetSubtype="4"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10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par>
                          <p:cTn id="23" fill="hold">
                            <p:stCondLst>
                              <p:cond delay="3000"/>
                            </p:stCondLst>
                            <p:childTnLst>
                              <p:par>
                                <p:cTn id="24" presetID="53" presetClass="entr" presetSubtype="16" fill="hold" grpId="0" nodeType="afterEffect">
                                  <p:stCondLst>
                                    <p:cond delay="15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0"/>
                            </p:stCondLst>
                            <p:childTnLst>
                              <p:par>
                                <p:cTn id="30" presetID="53" presetClass="entr" presetSubtype="16" fill="hold" grpId="0" nodeType="afterEffect">
                                  <p:stCondLst>
                                    <p:cond delay="10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par>
                          <p:cTn id="35" fill="hold">
                            <p:stCondLst>
                              <p:cond delay="6500"/>
                            </p:stCondLst>
                            <p:childTnLst>
                              <p:par>
                                <p:cTn id="36" presetID="2" presetClass="entr" presetSubtype="4"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250" fill="hold"/>
                                        <p:tgtEl>
                                          <p:spTgt spid="8"/>
                                        </p:tgtEl>
                                        <p:attrNameLst>
                                          <p:attrName>ppt_x</p:attrName>
                                        </p:attrNameLst>
                                      </p:cBhvr>
                                      <p:tavLst>
                                        <p:tav tm="0">
                                          <p:val>
                                            <p:strVal val="#ppt_x"/>
                                          </p:val>
                                        </p:tav>
                                        <p:tav tm="100000">
                                          <p:val>
                                            <p:strVal val="#ppt_x"/>
                                          </p:val>
                                        </p:tav>
                                      </p:tavLst>
                                    </p:anim>
                                    <p:anim calcmode="lin" valueType="num">
                                      <p:cBhvr additive="base">
                                        <p:cTn id="39" dur="25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6750"/>
                            </p:stCondLst>
                            <p:childTnLst>
                              <p:par>
                                <p:cTn id="41" presetID="42" presetClass="path" presetSubtype="0" accel="50000" decel="50000" fill="hold" nodeType="afterEffect">
                                  <p:stCondLst>
                                    <p:cond delay="1000"/>
                                  </p:stCondLst>
                                  <p:childTnLst>
                                    <p:animMotion origin="layout" path="M 2.08333E-6 1.11111E-6 L 0.07851 -0.07431 " pathEditMode="relative" rAng="0" ptsTypes="AA">
                                      <p:cBhvr>
                                        <p:cTn id="42" dur="1250" fill="hold"/>
                                        <p:tgtEl>
                                          <p:spTgt spid="12"/>
                                        </p:tgtEl>
                                        <p:attrNameLst>
                                          <p:attrName>ppt_x</p:attrName>
                                          <p:attrName>ppt_y</p:attrName>
                                        </p:attrNameLst>
                                      </p:cBhvr>
                                      <p:rCtr x="3919" y="-3727"/>
                                    </p:animMotion>
                                  </p:childTnLst>
                                </p:cTn>
                              </p:par>
                            </p:childTnLst>
                          </p:cTn>
                        </p:par>
                        <p:par>
                          <p:cTn id="43" fill="hold">
                            <p:stCondLst>
                              <p:cond delay="9000"/>
                            </p:stCondLst>
                            <p:childTnLst>
                              <p:par>
                                <p:cTn id="44" presetID="53" presetClass="entr" presetSubtype="16" fill="hold" grpId="0" nodeType="afterEffect">
                                  <p:stCondLst>
                                    <p:cond delay="25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DA937D-D13F-01DE-2A3A-2F2E8952B7CC}"/>
              </a:ext>
            </a:extLst>
          </p:cNvPr>
          <p:cNvSpPr>
            <a:spLocks noGrp="1"/>
          </p:cNvSpPr>
          <p:nvPr>
            <p:ph type="title"/>
          </p:nvPr>
        </p:nvSpPr>
        <p:spPr/>
        <p:txBody>
          <a:bodyPr/>
          <a:lstStyle/>
          <a:p>
            <a:r>
              <a:rPr lang="fr-CH" dirty="0"/>
              <a:t>Problématique</a:t>
            </a:r>
          </a:p>
        </p:txBody>
      </p:sp>
      <p:sp>
        <p:nvSpPr>
          <p:cNvPr id="3" name="Espace réservé du contenu 2">
            <a:extLst>
              <a:ext uri="{FF2B5EF4-FFF2-40B4-BE49-F238E27FC236}">
                <a16:creationId xmlns:a16="http://schemas.microsoft.com/office/drawing/2014/main" id="{1F38D075-CF78-D449-C757-ED036D8C33F7}"/>
              </a:ext>
            </a:extLst>
          </p:cNvPr>
          <p:cNvSpPr>
            <a:spLocks noGrp="1"/>
          </p:cNvSpPr>
          <p:nvPr>
            <p:ph idx="1"/>
          </p:nvPr>
        </p:nvSpPr>
        <p:spPr/>
        <p:txBody>
          <a:bodyPr>
            <a:normAutofit/>
          </a:bodyPr>
          <a:lstStyle/>
          <a:p>
            <a:r>
              <a:rPr lang="fr-CH" sz="2400" dirty="0"/>
              <a:t>Présence physique de tous les joueurs</a:t>
            </a:r>
          </a:p>
          <a:p>
            <a:r>
              <a:rPr lang="fr-CH" sz="2400" dirty="0"/>
              <a:t>Boîte de jeu à disposition</a:t>
            </a:r>
          </a:p>
          <a:p>
            <a:r>
              <a:rPr lang="fr-CH" sz="2400" dirty="0"/>
              <a:t>Calcul du score fastidieux</a:t>
            </a:r>
          </a:p>
        </p:txBody>
      </p:sp>
    </p:spTree>
    <p:extLst>
      <p:ext uri="{BB962C8B-B14F-4D97-AF65-F5344CB8AC3E}">
        <p14:creationId xmlns:p14="http://schemas.microsoft.com/office/powerpoint/2010/main" val="322126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6E7C3A-4D46-28B0-E565-62133CE81661}"/>
              </a:ext>
            </a:extLst>
          </p:cNvPr>
          <p:cNvSpPr>
            <a:spLocks noGrp="1"/>
          </p:cNvSpPr>
          <p:nvPr>
            <p:ph type="title"/>
          </p:nvPr>
        </p:nvSpPr>
        <p:spPr/>
        <p:txBody>
          <a:bodyPr/>
          <a:lstStyle/>
          <a:p>
            <a:r>
              <a:rPr lang="fr-CH" dirty="0"/>
              <a:t>Solution</a:t>
            </a:r>
          </a:p>
        </p:txBody>
      </p:sp>
      <p:sp>
        <p:nvSpPr>
          <p:cNvPr id="3" name="Espace réservé du contenu 2">
            <a:extLst>
              <a:ext uri="{FF2B5EF4-FFF2-40B4-BE49-F238E27FC236}">
                <a16:creationId xmlns:a16="http://schemas.microsoft.com/office/drawing/2014/main" id="{30DE5B2B-AECD-DD5C-C195-9FB22FB0FD0D}"/>
              </a:ext>
            </a:extLst>
          </p:cNvPr>
          <p:cNvSpPr>
            <a:spLocks noGrp="1"/>
          </p:cNvSpPr>
          <p:nvPr>
            <p:ph idx="1"/>
          </p:nvPr>
        </p:nvSpPr>
        <p:spPr/>
        <p:txBody>
          <a:bodyPr>
            <a:normAutofit/>
          </a:bodyPr>
          <a:lstStyle/>
          <a:p>
            <a:r>
              <a:rPr lang="fr-CH" sz="2400" dirty="0"/>
              <a:t>Portage Web du jeu physique</a:t>
            </a:r>
          </a:p>
          <a:p>
            <a:r>
              <a:rPr lang="fr-CH" sz="2400" dirty="0"/>
              <a:t>Système de room pour grouper les joueurs</a:t>
            </a:r>
          </a:p>
          <a:p>
            <a:r>
              <a:rPr lang="fr-CH" sz="2400" dirty="0"/>
              <a:t>Accès simplifié à la partie via un url</a:t>
            </a:r>
          </a:p>
          <a:p>
            <a:r>
              <a:rPr lang="fr-CH" sz="2400" dirty="0"/>
              <a:t>Calcul des scores automatisé</a:t>
            </a:r>
          </a:p>
        </p:txBody>
      </p:sp>
    </p:spTree>
    <p:extLst>
      <p:ext uri="{BB962C8B-B14F-4D97-AF65-F5344CB8AC3E}">
        <p14:creationId xmlns:p14="http://schemas.microsoft.com/office/powerpoint/2010/main" val="142964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E19059-A6B6-D343-1E57-9D06DB81728A}"/>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8" name="Image 7">
            <a:extLst>
              <a:ext uri="{FF2B5EF4-FFF2-40B4-BE49-F238E27FC236}">
                <a16:creationId xmlns:a16="http://schemas.microsoft.com/office/drawing/2014/main" id="{C107241A-E3DE-FAF4-FACB-2A64936BCEC4}"/>
              </a:ext>
            </a:extLst>
          </p:cNvPr>
          <p:cNvPicPr>
            <a:picLocks noChangeAspect="1"/>
          </p:cNvPicPr>
          <p:nvPr/>
        </p:nvPicPr>
        <p:blipFill>
          <a:blip r:embed="rId3"/>
          <a:stretch>
            <a:fillRect/>
          </a:stretch>
        </p:blipFill>
        <p:spPr>
          <a:xfrm>
            <a:off x="102158" y="626806"/>
            <a:ext cx="11987684" cy="5604387"/>
          </a:xfrm>
          <a:prstGeom prst="rect">
            <a:avLst/>
          </a:prstGeom>
        </p:spPr>
      </p:pic>
    </p:spTree>
    <p:extLst>
      <p:ext uri="{BB962C8B-B14F-4D97-AF65-F5344CB8AC3E}">
        <p14:creationId xmlns:p14="http://schemas.microsoft.com/office/powerpoint/2010/main" val="599778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0A6E18-FDEA-C104-73EA-EFE04FDA01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249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C8E29D-EB44-B252-AC1C-C5C61E275BCE}"/>
              </a:ext>
            </a:extLst>
          </p:cNvPr>
          <p:cNvSpPr>
            <a:spLocks noGrp="1"/>
          </p:cNvSpPr>
          <p:nvPr>
            <p:ph type="title"/>
          </p:nvPr>
        </p:nvSpPr>
        <p:spPr/>
        <p:txBody>
          <a:bodyPr/>
          <a:lstStyle/>
          <a:p>
            <a:r>
              <a:rPr lang="fr-CH" dirty="0"/>
              <a:t>Infrastructure</a:t>
            </a:r>
          </a:p>
        </p:txBody>
      </p:sp>
      <p:pic>
        <p:nvPicPr>
          <p:cNvPr id="8" name="Image 7">
            <a:extLst>
              <a:ext uri="{FF2B5EF4-FFF2-40B4-BE49-F238E27FC236}">
                <a16:creationId xmlns:a16="http://schemas.microsoft.com/office/drawing/2014/main" id="{C0D234EC-9E09-0738-33E3-9246675CC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5304494" cy="6858000"/>
          </a:xfrm>
          <a:prstGeom prst="rect">
            <a:avLst/>
          </a:prstGeom>
        </p:spPr>
      </p:pic>
      <p:pic>
        <p:nvPicPr>
          <p:cNvPr id="10" name="Image 9">
            <a:extLst>
              <a:ext uri="{FF2B5EF4-FFF2-40B4-BE49-F238E27FC236}">
                <a16:creationId xmlns:a16="http://schemas.microsoft.com/office/drawing/2014/main" id="{AA4F5429-B422-7FE3-11B7-9A2BF1C28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688" y="1330290"/>
            <a:ext cx="4186068" cy="5296933"/>
          </a:xfrm>
          <a:prstGeom prst="rect">
            <a:avLst/>
          </a:prstGeom>
        </p:spPr>
      </p:pic>
    </p:spTree>
    <p:extLst>
      <p:ext uri="{BB962C8B-B14F-4D97-AF65-F5344CB8AC3E}">
        <p14:creationId xmlns:p14="http://schemas.microsoft.com/office/powerpoint/2010/main" val="859201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9FA5A-8BF8-8EE9-4564-0D72A3A3F521}"/>
              </a:ext>
            </a:extLst>
          </p:cNvPr>
          <p:cNvSpPr>
            <a:spLocks noGrp="1"/>
          </p:cNvSpPr>
          <p:nvPr>
            <p:ph type="title"/>
          </p:nvPr>
        </p:nvSpPr>
        <p:spPr/>
        <p:txBody>
          <a:bodyPr/>
          <a:lstStyle/>
          <a:p>
            <a:r>
              <a:rPr lang="fr-CH" dirty="0"/>
              <a:t>Pipeline CI/CD</a:t>
            </a:r>
          </a:p>
        </p:txBody>
      </p:sp>
      <p:sp>
        <p:nvSpPr>
          <p:cNvPr id="3" name="Espace réservé du contenu 2">
            <a:extLst>
              <a:ext uri="{FF2B5EF4-FFF2-40B4-BE49-F238E27FC236}">
                <a16:creationId xmlns:a16="http://schemas.microsoft.com/office/drawing/2014/main" id="{096D1CFF-E33C-5C09-23BA-F6FCC9A89EE9}"/>
              </a:ext>
            </a:extLst>
          </p:cNvPr>
          <p:cNvSpPr>
            <a:spLocks noGrp="1"/>
          </p:cNvSpPr>
          <p:nvPr>
            <p:ph idx="1"/>
          </p:nvPr>
        </p:nvSpPr>
        <p:spPr/>
        <p:txBody>
          <a:bodyPr>
            <a:normAutofit/>
          </a:bodyPr>
          <a:lstStyle/>
          <a:p>
            <a:r>
              <a:rPr lang="fr-CH" sz="2400" dirty="0"/>
              <a:t>GitHub actions fournies par Azure</a:t>
            </a:r>
          </a:p>
          <a:p>
            <a:r>
              <a:rPr lang="fr-CH" sz="2400" dirty="0"/>
              <a:t>Conventions de nommage sur les branches</a:t>
            </a:r>
          </a:p>
          <a:p>
            <a:r>
              <a:rPr lang="fr-CH" sz="2400" dirty="0"/>
              <a:t>Protection de la branche main</a:t>
            </a:r>
          </a:p>
          <a:p>
            <a:r>
              <a:rPr lang="fr-CH" sz="2400" dirty="0" err="1"/>
              <a:t>Reviewer</a:t>
            </a:r>
            <a:r>
              <a:rPr lang="fr-CH" sz="2400" dirty="0"/>
              <a:t> sur les pull </a:t>
            </a:r>
            <a:r>
              <a:rPr lang="fr-CH" sz="2400" dirty="0" err="1"/>
              <a:t>requests</a:t>
            </a:r>
            <a:endParaRPr lang="fr-CH" sz="2400" dirty="0"/>
          </a:p>
          <a:p>
            <a:r>
              <a:rPr lang="fr-CH" sz="2400" dirty="0"/>
              <a:t>Vérification des tests sur les pull </a:t>
            </a:r>
            <a:r>
              <a:rPr lang="fr-CH" sz="2400" dirty="0" err="1"/>
              <a:t>requests</a:t>
            </a:r>
            <a:endParaRPr lang="fr-CH" sz="2400" dirty="0"/>
          </a:p>
          <a:p>
            <a:r>
              <a:rPr lang="fr-CH" sz="2400" dirty="0"/>
              <a:t>Formatage du code lors des </a:t>
            </a:r>
            <a:r>
              <a:rPr lang="fr-CH" sz="2400" dirty="0" err="1"/>
              <a:t>commits</a:t>
            </a:r>
            <a:endParaRPr lang="fr-CH" sz="2400" dirty="0"/>
          </a:p>
          <a:p>
            <a:r>
              <a:rPr lang="fr-CH" sz="2400" dirty="0" err="1"/>
              <a:t>Deploiment</a:t>
            </a:r>
            <a:r>
              <a:rPr lang="fr-CH" sz="2400" dirty="0"/>
              <a:t> avec un tag</a:t>
            </a:r>
          </a:p>
        </p:txBody>
      </p:sp>
    </p:spTree>
    <p:extLst>
      <p:ext uri="{BB962C8B-B14F-4D97-AF65-F5344CB8AC3E}">
        <p14:creationId xmlns:p14="http://schemas.microsoft.com/office/powerpoint/2010/main" val="1996608482"/>
      </p:ext>
    </p:extLst>
  </p:cSld>
  <p:clrMapOvr>
    <a:masterClrMapping/>
  </p:clrMapOvr>
</p:sld>
</file>

<file path=ppt/theme/theme1.xml><?xml version="1.0" encoding="utf-8"?>
<a:theme xmlns:a="http://schemas.openxmlformats.org/drawingml/2006/main" name="Facett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1130</Words>
  <Application>Microsoft Office PowerPoint</Application>
  <PresentationFormat>Grand écran</PresentationFormat>
  <Paragraphs>127</Paragraphs>
  <Slides>18</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18</vt:i4>
      </vt:variant>
    </vt:vector>
  </HeadingPairs>
  <TitlesOfParts>
    <vt:vector size="23" baseType="lpstr">
      <vt:lpstr>Arial</vt:lpstr>
      <vt:lpstr>Calibri</vt:lpstr>
      <vt:lpstr>Trebuchet MS</vt:lpstr>
      <vt:lpstr>Wingdings 3</vt:lpstr>
      <vt:lpstr>Facette</vt:lpstr>
      <vt:lpstr>King Skull Classic Online</vt:lpstr>
      <vt:lpstr>Sommaire</vt:lpstr>
      <vt:lpstr>Contexte</vt:lpstr>
      <vt:lpstr>Problématique</vt:lpstr>
      <vt:lpstr>Solution</vt:lpstr>
      <vt:lpstr>Présentation PowerPoint</vt:lpstr>
      <vt:lpstr>Présentation PowerPoint</vt:lpstr>
      <vt:lpstr>Infrastructure</vt:lpstr>
      <vt:lpstr>Pipeline CI/CD</vt:lpstr>
      <vt:lpstr>Répartition du travail</vt:lpstr>
      <vt:lpstr>Bilan besoins fonctionnels</vt:lpstr>
      <vt:lpstr>Bilan besoins non fonctionnels</vt:lpstr>
      <vt:lpstr>Bilan contenu additionnel</vt:lpstr>
      <vt:lpstr>Choix</vt:lpstr>
      <vt:lpstr>Problèmes &amp; Solutions</vt:lpstr>
      <vt:lpstr>Conclusion</vt:lpstr>
      <vt:lpstr>Des questions ?</vt:lpstr>
      <vt:lpstr>kingskullclassiconline.azurewebsites.net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Skull Classic Online</dc:title>
  <dc:creator>Loic Rosset</dc:creator>
  <cp:lastModifiedBy>Marzullo Loris</cp:lastModifiedBy>
  <cp:revision>24</cp:revision>
  <dcterms:created xsi:type="dcterms:W3CDTF">2022-08-31T12:42:23Z</dcterms:created>
  <dcterms:modified xsi:type="dcterms:W3CDTF">2022-09-08T20:38:11Z</dcterms:modified>
</cp:coreProperties>
</file>